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4" r:id="rId3"/>
    <p:sldId id="257" r:id="rId4"/>
    <p:sldId id="265" r:id="rId5"/>
    <p:sldId id="258" r:id="rId6"/>
    <p:sldId id="266" r:id="rId7"/>
    <p:sldId id="259" r:id="rId8"/>
    <p:sldId id="267" r:id="rId9"/>
    <p:sldId id="260" r:id="rId10"/>
    <p:sldId id="268" r:id="rId11"/>
    <p:sldId id="261" r:id="rId12"/>
    <p:sldId id="269" r:id="rId13"/>
    <p:sldId id="262" r:id="rId14"/>
    <p:sldId id="270" r:id="rId15"/>
    <p:sldId id="26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04" autoAdjust="0"/>
  </p:normalViewPr>
  <p:slideViewPr>
    <p:cSldViewPr>
      <p:cViewPr varScale="1">
        <p:scale>
          <a:sx n="64" d="100"/>
          <a:sy n="64" d="100"/>
        </p:scale>
        <p:origin x="43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4A5F4F6C-2245-4509-AAEC-2C47B2A93690}" type="datetimeFigureOut">
              <a:rPr lang="en-US"/>
              <a:pPr>
                <a:defRPr/>
              </a:pPr>
              <a:t>4/24/2016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F64BBF6-865F-4064-A6C3-4CE2A003084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Followers</a:t>
            </a:r>
          </a:p>
          <a:p>
            <a:pPr fontAlgn="auto">
              <a:spcBef>
                <a:spcPts val="0"/>
              </a:spcBef>
              <a:spcAft>
                <a:spcPts val="0"/>
              </a:spcAft>
              <a:defRPr/>
            </a:pPr>
            <a:r>
              <a:rPr lang="en-US" b="1" i="1" dirty="0"/>
              <a:t>Luke 9:23-24</a:t>
            </a:r>
            <a:r>
              <a:rPr lang="en-US" i="1" dirty="0"/>
              <a:t> And he said to all, "If anyone would come after me, let him deny himself and take up his cross daily and follow me. For whoever would save his life will lose it, but whoever loses his life for my sake will save it."</a:t>
            </a:r>
          </a:p>
          <a:p>
            <a:pPr fontAlgn="auto">
              <a:spcBef>
                <a:spcPts val="0"/>
              </a:spcBef>
              <a:spcAft>
                <a:spcPts val="0"/>
              </a:spcAft>
              <a:defRPr/>
            </a:pPr>
            <a:r>
              <a:rPr lang="en-US" dirty="0"/>
              <a:t>We expend a great deal of effort preparing our young people for leadership.</a:t>
            </a:r>
          </a:p>
          <a:p>
            <a:pPr fontAlgn="auto">
              <a:spcBef>
                <a:spcPts val="0"/>
              </a:spcBef>
              <a:spcAft>
                <a:spcPts val="0"/>
              </a:spcAft>
              <a:defRPr/>
            </a:pPr>
            <a:r>
              <a:rPr lang="en-US" dirty="0"/>
              <a:t>Is this effort really warranted?</a:t>
            </a:r>
          </a:p>
          <a:p>
            <a:pPr fontAlgn="auto">
              <a:spcBef>
                <a:spcPts val="0"/>
              </a:spcBef>
              <a:spcAft>
                <a:spcPts val="0"/>
              </a:spcAft>
              <a:defRPr/>
            </a:pPr>
            <a:r>
              <a:rPr lang="en-US" dirty="0"/>
              <a:t>Will they be leaders? Maybe some to a degree most will be followers.</a:t>
            </a:r>
          </a:p>
          <a:p>
            <a:pPr fontAlgn="auto">
              <a:spcBef>
                <a:spcPts val="0"/>
              </a:spcBef>
              <a:spcAft>
                <a:spcPts val="0"/>
              </a:spcAft>
              <a:defRPr/>
            </a:pPr>
            <a:r>
              <a:rPr lang="en-US" dirty="0"/>
              <a:t>If we only teach them to be leaders, what kind of followers will they be?</a:t>
            </a:r>
          </a:p>
          <a:p>
            <a:pPr fontAlgn="auto">
              <a:spcBef>
                <a:spcPts val="0"/>
              </a:spcBef>
              <a:spcAft>
                <a:spcPts val="0"/>
              </a:spcAft>
              <a:defRPr/>
            </a:pPr>
            <a:r>
              <a:rPr lang="en-US" dirty="0"/>
              <a:t>Many problems arise with "Too many chiefs and not enough </a:t>
            </a:r>
            <a:r>
              <a:rPr lang="en-US" dirty="0" err="1"/>
              <a:t>indians</a:t>
            </a:r>
            <a:r>
              <a:rPr lang="en-US" dirty="0"/>
              <a:t>."</a:t>
            </a:r>
          </a:p>
          <a:p>
            <a:pPr fontAlgn="auto">
              <a:spcBef>
                <a:spcPts val="0"/>
              </a:spcBef>
              <a:spcAft>
                <a:spcPts val="0"/>
              </a:spcAft>
              <a:defRPr/>
            </a:pPr>
            <a:r>
              <a:rPr lang="en-US" dirty="0"/>
              <a:t>What we really need to teach the younger generation (and the older ones too, while we’re at it) is how to follow.</a:t>
            </a:r>
          </a:p>
          <a:p>
            <a:pPr fontAlgn="auto">
              <a:spcBef>
                <a:spcPts val="0"/>
              </a:spcBef>
              <a:spcAft>
                <a:spcPts val="0"/>
              </a:spcAft>
              <a:defRPr/>
            </a:pPr>
            <a:r>
              <a:rPr lang="en-US" dirty="0"/>
              <a:t>Everyone has to be a follower...</a:t>
            </a:r>
          </a:p>
          <a:p>
            <a:pPr fontAlgn="auto">
              <a:spcBef>
                <a:spcPts val="0"/>
              </a:spcBef>
              <a:spcAft>
                <a:spcPts val="0"/>
              </a:spcAft>
              <a:defRPr/>
            </a:pPr>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420CD8-1F2D-4109-88DA-2E00F56EBCA9}"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Church Leaders</a:t>
            </a:r>
          </a:p>
          <a:p>
            <a:pPr fontAlgn="auto">
              <a:spcBef>
                <a:spcPts val="0"/>
              </a:spcBef>
              <a:spcAft>
                <a:spcPts val="0"/>
              </a:spcAft>
              <a:defRPr/>
            </a:pPr>
            <a:r>
              <a:rPr lang="en-US" b="1" i="1" dirty="0"/>
              <a:t>Hebrews 13:7</a:t>
            </a:r>
            <a:r>
              <a:rPr lang="en-US" i="1" dirty="0"/>
              <a:t> Remember your leaders, those who spoke to you the word of God. Consider the outcome of their way of life, and imitate their faith.</a:t>
            </a:r>
          </a:p>
          <a:p>
            <a:pPr fontAlgn="auto">
              <a:spcBef>
                <a:spcPts val="0"/>
              </a:spcBef>
              <a:spcAft>
                <a:spcPts val="0"/>
              </a:spcAft>
              <a:defRPr/>
            </a:pPr>
            <a:r>
              <a:rPr lang="en-US" dirty="0"/>
              <a:t>But they are also followers	</a:t>
            </a:r>
            <a:r>
              <a:rPr lang="en-US" b="1" dirty="0"/>
              <a:t>Acts 20:17-38</a:t>
            </a:r>
            <a:endParaRPr lang="en-US" dirty="0"/>
          </a:p>
          <a:p>
            <a:pPr fontAlgn="auto">
              <a:spcBef>
                <a:spcPts val="0"/>
              </a:spcBef>
              <a:spcAft>
                <a:spcPts val="0"/>
              </a:spcAft>
              <a:defRPr/>
            </a:pP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CE7A03-B790-440A-950A-9C17A81ACB36}"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Church Leaders</a:t>
            </a:r>
          </a:p>
          <a:p>
            <a:pPr fontAlgn="auto">
              <a:spcBef>
                <a:spcPts val="0"/>
              </a:spcBef>
              <a:spcAft>
                <a:spcPts val="0"/>
              </a:spcAft>
              <a:defRPr/>
            </a:pPr>
            <a:r>
              <a:rPr lang="en-US" b="1" i="1" dirty="0"/>
              <a:t>Hebrews 13:7</a:t>
            </a:r>
            <a:endParaRPr lang="en-US" i="1" dirty="0"/>
          </a:p>
          <a:p>
            <a:pPr fontAlgn="auto">
              <a:spcBef>
                <a:spcPts val="0"/>
              </a:spcBef>
              <a:spcAft>
                <a:spcPts val="0"/>
              </a:spcAft>
              <a:defRPr/>
            </a:pPr>
            <a:r>
              <a:rPr lang="en-US" dirty="0"/>
              <a:t>But they are also followers	</a:t>
            </a:r>
            <a:r>
              <a:rPr lang="en-US" b="1" dirty="0"/>
              <a:t>Acts 20:17-38</a:t>
            </a:r>
            <a:endParaRPr lang="en-US" dirty="0"/>
          </a:p>
          <a:p>
            <a:pPr fontAlgn="auto">
              <a:spcBef>
                <a:spcPts val="0"/>
              </a:spcBef>
              <a:spcAft>
                <a:spcPts val="0"/>
              </a:spcAft>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8EE172-9BB3-4231-A43A-48578905F57A}"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Jesus Christ</a:t>
            </a:r>
          </a:p>
          <a:p>
            <a:pPr fontAlgn="auto">
              <a:spcBef>
                <a:spcPts val="0"/>
              </a:spcBef>
              <a:spcAft>
                <a:spcPts val="0"/>
              </a:spcAft>
              <a:defRPr/>
            </a:pPr>
            <a:r>
              <a:rPr lang="en-US" i="1" dirty="0"/>
              <a:t>Luke 6:46-49 "Why do you call me 'Lord, Lord,' and not do what I tell you?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But the one who hears and does not do them is like a man who built a house on the ground without a foundation. When the stream broke against it, immediately it fell, and the ruin of that house was great."</a:t>
            </a:r>
          </a:p>
          <a:p>
            <a:pPr fontAlgn="auto">
              <a:spcBef>
                <a:spcPts val="0"/>
              </a:spcBef>
              <a:spcAft>
                <a:spcPts val="0"/>
              </a:spcAft>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FFA026-15FD-4B87-A436-29D7B589D67E}"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Jesus Christ</a:t>
            </a:r>
          </a:p>
          <a:p>
            <a:pPr fontAlgn="auto">
              <a:spcBef>
                <a:spcPts val="0"/>
              </a:spcBef>
              <a:spcAft>
                <a:spcPts val="0"/>
              </a:spcAft>
              <a:defRPr/>
            </a:pPr>
            <a:r>
              <a:rPr lang="en-US" i="1" dirty="0"/>
              <a:t>Luke 6:46-49 “</a:t>
            </a:r>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2BDB7F-1235-47D6-B115-DBD6D84B7E4C}" type="slidenum">
              <a:rPr lang="en-US" altLang="en-US"/>
              <a:pPr eaLnBrk="1" hangingPunct="1"/>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Following Is Necessary To Life Here On Earth.</a:t>
            </a:r>
          </a:p>
          <a:p>
            <a:pPr fontAlgn="auto">
              <a:spcBef>
                <a:spcPts val="0"/>
              </a:spcBef>
              <a:spcAft>
                <a:spcPts val="0"/>
              </a:spcAft>
              <a:defRPr/>
            </a:pPr>
            <a:r>
              <a:rPr lang="en-US" dirty="0"/>
              <a:t>We don't like to follow. We want to take the lead and make our own way.</a:t>
            </a:r>
          </a:p>
          <a:p>
            <a:pPr fontAlgn="auto">
              <a:spcBef>
                <a:spcPts val="0"/>
              </a:spcBef>
              <a:spcAft>
                <a:spcPts val="0"/>
              </a:spcAft>
              <a:defRPr/>
            </a:pPr>
            <a:r>
              <a:rPr lang="en-US" dirty="0"/>
              <a:t>We think we know what is best for our selves.</a:t>
            </a:r>
          </a:p>
          <a:p>
            <a:pPr fontAlgn="auto">
              <a:spcBef>
                <a:spcPts val="0"/>
              </a:spcBef>
              <a:spcAft>
                <a:spcPts val="0"/>
              </a:spcAft>
              <a:defRPr/>
            </a:pPr>
            <a:r>
              <a:rPr lang="en-US" dirty="0"/>
              <a:t>We might get by with that in this life, but the only way to enter into Heaven is by following what God had given us.</a:t>
            </a:r>
          </a:p>
          <a:p>
            <a:pPr fontAlgn="auto">
              <a:spcBef>
                <a:spcPts val="0"/>
              </a:spcBef>
              <a:spcAft>
                <a:spcPts val="0"/>
              </a:spcAft>
              <a:defRPr/>
            </a:pPr>
            <a:r>
              <a:rPr lang="en-US" dirty="0"/>
              <a:t>We do not know better than God.</a:t>
            </a:r>
          </a:p>
          <a:p>
            <a:pPr fontAlgn="auto">
              <a:spcBef>
                <a:spcPts val="0"/>
              </a:spcBef>
              <a:spcAft>
                <a:spcPts val="0"/>
              </a:spcAft>
              <a:defRPr/>
            </a:pPr>
            <a:r>
              <a:rPr lang="en-US" dirty="0"/>
              <a:t>Submitting to God is mandatory</a:t>
            </a:r>
          </a:p>
          <a:p>
            <a:pPr fontAlgn="auto">
              <a:spcBef>
                <a:spcPts val="0"/>
              </a:spcBef>
              <a:spcAft>
                <a:spcPts val="0"/>
              </a:spcAft>
              <a:defRPr/>
            </a:pPr>
            <a:r>
              <a:rPr lang="en-US" b="1" i="1" dirty="0"/>
              <a:t>James 4:7</a:t>
            </a:r>
            <a:r>
              <a:rPr lang="en-US" i="1" dirty="0"/>
              <a:t> Submit yourselves therefore to God. Resist the devil, and he will flee from you.</a:t>
            </a:r>
          </a:p>
          <a:p>
            <a:pPr fontAlgn="auto">
              <a:spcBef>
                <a:spcPts val="0"/>
              </a:spcBef>
              <a:spcAft>
                <a:spcPts val="0"/>
              </a:spcAft>
              <a:defRPr/>
            </a:pPr>
            <a:r>
              <a:rPr lang="en-US" dirty="0"/>
              <a:t>If you don’t know how to follow yet, learn. Quickly</a:t>
            </a:r>
          </a:p>
          <a:p>
            <a:pPr fontAlgn="auto">
              <a:spcBef>
                <a:spcPts val="0"/>
              </a:spcBef>
              <a:spcAft>
                <a:spcPts val="0"/>
              </a:spcAft>
              <a:defRPr/>
            </a:pPr>
            <a:r>
              <a:rPr lang="en-US" dirty="0"/>
              <a:t>Hal Hammond</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A01E11-62B5-4D22-B624-6CFA949ED9F8}" type="slidenum">
              <a:rPr lang="en-US" altLang="en-US"/>
              <a:pPr eaLnBrk="1" hangingPunct="1"/>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Following Is Necessary To Life Here On Earth.</a:t>
            </a:r>
          </a:p>
          <a:p>
            <a:pPr fontAlgn="auto">
              <a:spcBef>
                <a:spcPts val="0"/>
              </a:spcBef>
              <a:spcAft>
                <a:spcPts val="0"/>
              </a:spcAft>
              <a:defRPr/>
            </a:pPr>
            <a:r>
              <a:rPr lang="en-US" dirty="0"/>
              <a:t>We don't like to follow. We want to take the lead and make our own way.</a:t>
            </a:r>
          </a:p>
          <a:p>
            <a:pPr fontAlgn="auto">
              <a:spcBef>
                <a:spcPts val="0"/>
              </a:spcBef>
              <a:spcAft>
                <a:spcPts val="0"/>
              </a:spcAft>
              <a:defRPr/>
            </a:pPr>
            <a:r>
              <a:rPr lang="en-US" dirty="0"/>
              <a:t>We think we know what is best for our selves.</a:t>
            </a:r>
          </a:p>
          <a:p>
            <a:pPr fontAlgn="auto">
              <a:spcBef>
                <a:spcPts val="0"/>
              </a:spcBef>
              <a:spcAft>
                <a:spcPts val="0"/>
              </a:spcAft>
              <a:defRPr/>
            </a:pPr>
            <a:r>
              <a:rPr lang="en-US" dirty="0"/>
              <a:t>We might get by with that in this life, but the only way to enter into Heaven is by following what God had given us.</a:t>
            </a:r>
          </a:p>
          <a:p>
            <a:pPr fontAlgn="auto">
              <a:spcBef>
                <a:spcPts val="0"/>
              </a:spcBef>
              <a:spcAft>
                <a:spcPts val="0"/>
              </a:spcAft>
              <a:defRPr/>
            </a:pPr>
            <a:r>
              <a:rPr lang="en-US" dirty="0"/>
              <a:t>We do not know better than God.</a:t>
            </a:r>
          </a:p>
          <a:p>
            <a:pPr fontAlgn="auto">
              <a:spcBef>
                <a:spcPts val="0"/>
              </a:spcBef>
              <a:spcAft>
                <a:spcPts val="0"/>
              </a:spcAft>
              <a:defRPr/>
            </a:pPr>
            <a:r>
              <a:rPr lang="en-US" dirty="0"/>
              <a:t>Submitting to God is mandatory</a:t>
            </a:r>
          </a:p>
          <a:p>
            <a:pPr fontAlgn="auto">
              <a:spcBef>
                <a:spcPts val="0"/>
              </a:spcBef>
              <a:spcAft>
                <a:spcPts val="0"/>
              </a:spcAft>
              <a:defRPr/>
            </a:pPr>
            <a:r>
              <a:rPr lang="en-US" b="1" i="1" dirty="0"/>
              <a:t>James 4:7</a:t>
            </a:r>
            <a:endParaRPr lang="en-US" i="1" dirty="0"/>
          </a:p>
          <a:p>
            <a:pPr fontAlgn="auto">
              <a:spcBef>
                <a:spcPts val="0"/>
              </a:spcBef>
              <a:spcAft>
                <a:spcPts val="0"/>
              </a:spcAft>
              <a:defRPr/>
            </a:pPr>
            <a:r>
              <a:rPr lang="en-US" dirty="0"/>
              <a:t>If you don’t know how to follow yet, learn. Quickly</a:t>
            </a:r>
          </a:p>
          <a:p>
            <a:pPr fontAlgn="auto">
              <a:spcBef>
                <a:spcPts val="0"/>
              </a:spcBef>
              <a:spcAft>
                <a:spcPts val="0"/>
              </a:spcAft>
              <a:defRPr/>
            </a:pPr>
            <a:r>
              <a:rPr lang="en-US" dirty="0"/>
              <a:t>Hal Hammond</a:t>
            </a:r>
          </a:p>
          <a:p>
            <a:pPr fontAlgn="auto">
              <a:spcBef>
                <a:spcPts val="0"/>
              </a:spcBef>
              <a:spcAft>
                <a:spcPts val="0"/>
              </a:spcAft>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C950758-E733-4372-8FC2-CFDB34BDAE89}" type="slidenum">
              <a:rPr lang="en-US" altLang="en-US"/>
              <a:pPr eaLnBrk="1" hangingPunct="1"/>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Spouse</a:t>
            </a:r>
          </a:p>
          <a:p>
            <a:pPr fontAlgn="auto">
              <a:spcBef>
                <a:spcPts val="0"/>
              </a:spcBef>
              <a:spcAft>
                <a:spcPts val="0"/>
              </a:spcAft>
              <a:defRPr/>
            </a:pPr>
            <a:r>
              <a:rPr lang="en-US" i="1" dirty="0"/>
              <a:t>Ephesians 5:22-33 Wives, submit to your own husbands, as to the Lord. For the husband is the head of the wife even as Christ is the head of the church, his body, and is himself its Savior. Now as the church submits to Christ, so also wives should submit in everything to their husbands. Husbands, love your wives, as Christ loved the church and gave himself up for her, that he might sanctify her, having cleansed her by the washing of water with the word, so that he might present the church to himself in splendor, without spot or wrinkle or any such thing, that she might be holy and without blemish. In the same way husbands should love their wives as their own bodies. He who loves his wife loves himself. For no one ever hated his own flesh, but nourishes and cherishes it, just as Christ does the church, because we are members of his body. "Therefore a man shall leave his father and mother and hold fast to his wife, and the two shall become one flesh." This mystery is profound, and I am saying that it refers to Christ and the church. However, let each one of you love his wife as himself, and let the wife see that she respects her husband.</a:t>
            </a:r>
          </a:p>
          <a:p>
            <a:pPr fontAlgn="auto">
              <a:spcBef>
                <a:spcPts val="0"/>
              </a:spcBef>
              <a:spcAft>
                <a:spcPts val="0"/>
              </a:spcAft>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FE523D-D381-41F8-9BE1-543980F23CEA}"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Spouse</a:t>
            </a:r>
          </a:p>
          <a:p>
            <a:pPr fontAlgn="auto">
              <a:spcBef>
                <a:spcPts val="0"/>
              </a:spcBef>
              <a:spcAft>
                <a:spcPts val="0"/>
              </a:spcAft>
              <a:defRPr/>
            </a:pPr>
            <a:r>
              <a:rPr lang="en-US" i="1" dirty="0"/>
              <a:t>Ephesians 5:22-33</a:t>
            </a:r>
            <a:endParaRPr 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4ED384-20C7-434F-B6BB-ED1F6D1A2C88}"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Parents</a:t>
            </a:r>
          </a:p>
          <a:p>
            <a:pPr fontAlgn="auto">
              <a:spcBef>
                <a:spcPts val="0"/>
              </a:spcBef>
              <a:spcAft>
                <a:spcPts val="0"/>
              </a:spcAft>
              <a:defRPr/>
            </a:pPr>
            <a:r>
              <a:rPr lang="en-US" i="1" dirty="0"/>
              <a:t>Ephesians 6:1-3 Children, obey your parents in the Lord, for this is right. "Honor your father and mother" (this is the first commandment with a promise), "that it may go well with you and that you may live long in the land."</a:t>
            </a:r>
          </a:p>
          <a:p>
            <a:pPr fontAlgn="auto">
              <a:spcBef>
                <a:spcPts val="0"/>
              </a:spcBef>
              <a:spcAft>
                <a:spcPts val="0"/>
              </a:spcAft>
              <a:defRPr/>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312C9E-CF19-4F28-BD10-66F2A7CAFCF5}"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Parents</a:t>
            </a:r>
          </a:p>
          <a:p>
            <a:pPr fontAlgn="auto">
              <a:spcBef>
                <a:spcPts val="0"/>
              </a:spcBef>
              <a:spcAft>
                <a:spcPts val="0"/>
              </a:spcAft>
              <a:defRPr/>
            </a:pPr>
            <a:r>
              <a:rPr lang="en-US" i="1" dirty="0"/>
              <a:t>Ephesians 6:1-3</a:t>
            </a: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56F299-60FC-4DB2-87CB-E28E03A9303D}"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Government</a:t>
            </a:r>
          </a:p>
          <a:p>
            <a:pPr fontAlgn="auto">
              <a:spcBef>
                <a:spcPts val="0"/>
              </a:spcBef>
              <a:spcAft>
                <a:spcPts val="0"/>
              </a:spcAft>
              <a:defRPr/>
            </a:pPr>
            <a:r>
              <a:rPr lang="en-US" i="1" dirty="0"/>
              <a:t>Romans 13:1-7 Let every person be subject to the governing authorities. For there is no authority except from God, and those that exist have been instituted by God. Therefore whoever resists the authorities resists what God has appointed, and those who resist will incur judgment. For rulers are not a terror to good conduct, but to bad. Would you have no fear of the one who is in authority? Then do what is good, and you will receive his approval, for he is God's servant for your good. But if you do wrong, be afraid, for he does not bear the sword in vain. For he is the servant of God, an avenger who carries out God's wrath on the wrongdoer. Therefore one must be in subjection, not only to avoid God's wrath but also for the sake of conscience. For because of this you also pay taxes, for the authorities are ministers of God, attending to this very thing. Pay to all what is owed to them: taxes to whom taxes are owed, revenue to whom revenue is owed, respect to whom respect is owed, honor to whom honor is owed.</a:t>
            </a:r>
          </a:p>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4A1370-B1C1-40E9-AD59-F13B33A3970C}"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Government</a:t>
            </a:r>
          </a:p>
          <a:p>
            <a:pPr fontAlgn="auto">
              <a:spcBef>
                <a:spcPts val="0"/>
              </a:spcBef>
              <a:spcAft>
                <a:spcPts val="0"/>
              </a:spcAft>
              <a:defRPr/>
            </a:pPr>
            <a:r>
              <a:rPr lang="en-US" i="1" dirty="0"/>
              <a:t>Romans 13:1-7</a:t>
            </a: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543080-9823-432E-9228-F1E787DCF9D6}"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Employers</a:t>
            </a:r>
          </a:p>
          <a:p>
            <a:pPr fontAlgn="auto">
              <a:spcBef>
                <a:spcPts val="0"/>
              </a:spcBef>
              <a:spcAft>
                <a:spcPts val="0"/>
              </a:spcAft>
              <a:defRPr/>
            </a:pPr>
            <a:r>
              <a:rPr lang="en-US" i="1" dirty="0"/>
              <a:t>Ephesians 6:5-8 Slaves, obey your earthly masters with fear and trembling, with a sincere heart, as you would Christ, not by the way of eye-service, as people-pleasers, but as servants of Christ, doing the will of God from the heart, rendering service with a good will as to the Lord and not to man, knowing that whatever good anyone does, this he will receive back from the Lord, whether he is a slave or free.</a:t>
            </a:r>
          </a:p>
          <a:p>
            <a:pPr fontAlgn="auto">
              <a:spcBef>
                <a:spcPts val="0"/>
              </a:spcBef>
              <a:spcAft>
                <a:spcPts val="0"/>
              </a:spcAft>
              <a:defRPr/>
            </a:pPr>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E17BED-484E-419A-8514-760FCC4FB325}"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Employers</a:t>
            </a:r>
          </a:p>
          <a:p>
            <a:pPr fontAlgn="auto">
              <a:spcBef>
                <a:spcPts val="0"/>
              </a:spcBef>
              <a:spcAft>
                <a:spcPts val="0"/>
              </a:spcAft>
              <a:defRPr/>
            </a:pPr>
            <a:r>
              <a:rPr lang="en-US" i="1" dirty="0"/>
              <a:t>Ephesians 6:5-8</a:t>
            </a: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A82DC2-BB39-4660-BD6C-EDAE0813A2A6}"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p:cNvSpPr>
            <a:spLocks noGrp="1"/>
          </p:cNvSpPr>
          <p:nvPr>
            <p:ph type="dt" sz="half" idx="10"/>
          </p:nvPr>
        </p:nvSpPr>
        <p:spPr/>
        <p:txBody>
          <a:bodyPr/>
          <a:lstStyle>
            <a:lvl1pPr>
              <a:defRPr/>
            </a:lvl1pPr>
          </a:lstStyle>
          <a:p>
            <a:pPr>
              <a:defRPr/>
            </a:pPr>
            <a:fld id="{260EC55B-DA2C-4DAF-9F3E-8EDEEEAC1EAF}" type="datetimeFigureOut">
              <a:rPr lang="en-US"/>
              <a:pPr>
                <a:defRPr/>
              </a:pPr>
              <a:t>4/24/2016</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fld id="{7D1849FE-C67A-4742-A6A6-C3A9E7193C7D}" type="slidenum">
              <a:rPr lang="en-US" altLang="en-US"/>
              <a:pPr/>
              <a:t>‹#›</a:t>
            </a:fld>
            <a:endParaRPr lang="en-US" altLang="en-US"/>
          </a:p>
        </p:txBody>
      </p:sp>
    </p:spTree>
    <p:extLst>
      <p:ext uri="{BB962C8B-B14F-4D97-AF65-F5344CB8AC3E}">
        <p14:creationId xmlns:p14="http://schemas.microsoft.com/office/powerpoint/2010/main" val="369063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p:cNvSpPr>
            <a:spLocks noGrp="1"/>
          </p:cNvSpPr>
          <p:nvPr>
            <p:ph type="dt" sz="half" idx="10"/>
          </p:nvPr>
        </p:nvSpPr>
        <p:spPr/>
        <p:txBody>
          <a:bodyPr/>
          <a:lstStyle>
            <a:lvl1pPr>
              <a:defRPr/>
            </a:lvl1pPr>
          </a:lstStyle>
          <a:p>
            <a:pPr>
              <a:defRPr/>
            </a:pPr>
            <a:fld id="{3D956571-A131-4E9E-953F-E8F7E8AF5946}" type="datetimeFigureOut">
              <a:rPr lang="en-US"/>
              <a:pPr>
                <a:defRPr/>
              </a:pPr>
              <a:t>4/24/2016</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CF59BFAB-4EFB-41AA-B1C5-0D66004113EE}" type="slidenum">
              <a:rPr lang="en-US" altLang="en-US"/>
              <a:pPr/>
              <a:t>‹#›</a:t>
            </a:fld>
            <a:endParaRPr lang="en-US" altLang="en-US"/>
          </a:p>
        </p:txBody>
      </p:sp>
    </p:spTree>
    <p:extLst>
      <p:ext uri="{BB962C8B-B14F-4D97-AF65-F5344CB8AC3E}">
        <p14:creationId xmlns:p14="http://schemas.microsoft.com/office/powerpoint/2010/main" val="89823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03FDC1B-ED40-4087-88A9-6A740D730071}" type="datetimeFigureOut">
              <a:rPr lang="en-US"/>
              <a:pPr>
                <a:defRPr/>
              </a:pPr>
              <a:t>4/24/2016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C94CCE-434A-4D46-8EED-A14DFC75A11C}" type="slidenum">
              <a:rPr lang="en-US" altLang="en-US"/>
              <a:pPr/>
              <a:t>‹#›</a:t>
            </a:fld>
            <a:endParaRPr lang="en-US" altLang="en-US"/>
          </a:p>
        </p:txBody>
      </p:sp>
    </p:spTree>
    <p:extLst>
      <p:ext uri="{BB962C8B-B14F-4D97-AF65-F5344CB8AC3E}">
        <p14:creationId xmlns:p14="http://schemas.microsoft.com/office/powerpoint/2010/main" val="363038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1B66CC68-E6A9-4DD0-86A1-5905BADD877C}" type="datetimeFigureOut">
              <a:rPr lang="en-US"/>
              <a:pPr>
                <a:defRPr/>
              </a:pPr>
              <a:t>4/24/2016</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fld id="{B5FDB3A9-0E59-47EF-B90E-41F7BD5A4D98}" type="slidenum">
              <a:rPr lang="en-US" altLang="en-US"/>
              <a:pPr/>
              <a:t>‹#›</a:t>
            </a:fld>
            <a:endParaRPr lang="en-US" altLang="en-US"/>
          </a:p>
        </p:txBody>
      </p:sp>
    </p:spTree>
    <p:extLst>
      <p:ext uri="{BB962C8B-B14F-4D97-AF65-F5344CB8AC3E}">
        <p14:creationId xmlns:p14="http://schemas.microsoft.com/office/powerpoint/2010/main" val="295817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defRPr/>
            </a:lvl1pPr>
          </a:lstStyle>
          <a:p>
            <a:pPr>
              <a:defRPr/>
            </a:pPr>
            <a:fld id="{12146B22-85CD-4E65-886F-5BD6A497ECAE}" type="datetimeFigureOut">
              <a:rPr lang="en-US"/>
              <a:pPr>
                <a:defRPr/>
              </a:pPr>
              <a:t>4/24/2016</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fld id="{6435D350-F082-490A-8BB5-AE5D38B74E98}" type="slidenum">
              <a:rPr lang="en-US" altLang="en-US"/>
              <a:pPr/>
              <a:t>‹#›</a:t>
            </a:fld>
            <a:endParaRPr lang="en-US" altLang="en-US"/>
          </a:p>
        </p:txBody>
      </p:sp>
    </p:spTree>
    <p:extLst>
      <p:ext uri="{BB962C8B-B14F-4D97-AF65-F5344CB8AC3E}">
        <p14:creationId xmlns:p14="http://schemas.microsoft.com/office/powerpoint/2010/main" val="39212250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p:cNvSpPr>
            <a:spLocks noGrp="1"/>
          </p:cNvSpPr>
          <p:nvPr>
            <p:ph type="dt" sz="half" idx="10"/>
          </p:nvPr>
        </p:nvSpPr>
        <p:spPr/>
        <p:txBody>
          <a:bodyPr/>
          <a:lstStyle>
            <a:lvl1pPr>
              <a:defRPr/>
            </a:lvl1pPr>
          </a:lstStyle>
          <a:p>
            <a:pPr>
              <a:defRPr/>
            </a:pPr>
            <a:fld id="{5C859679-FA0C-4C5D-8DC4-CFA65772838F}" type="datetimeFigureOut">
              <a:rPr lang="en-US"/>
              <a:pPr>
                <a:defRPr/>
              </a:pPr>
              <a:t>4/24/2016</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6CDED878-79E0-49F4-80C5-6B3FCA4447A9}" type="slidenum">
              <a:rPr lang="en-US" altLang="en-US"/>
              <a:pPr/>
              <a:t>‹#›</a:t>
            </a:fld>
            <a:endParaRPr lang="en-US" altLang="en-US"/>
          </a:p>
        </p:txBody>
      </p:sp>
    </p:spTree>
    <p:extLst>
      <p:ext uri="{BB962C8B-B14F-4D97-AF65-F5344CB8AC3E}">
        <p14:creationId xmlns:p14="http://schemas.microsoft.com/office/powerpoint/2010/main" val="135505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defRPr/>
            </a:lvl1pPr>
          </a:lstStyle>
          <a:p>
            <a:pPr>
              <a:defRPr/>
            </a:pPr>
            <a:fld id="{72474F9A-2B33-437F-9333-6EF6BBA0ECBC}" type="datetimeFigureOut">
              <a:rPr lang="en-US"/>
              <a:pPr>
                <a:defRPr/>
              </a:pPr>
              <a:t>4/24/2016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fld id="{602CF73B-2402-44AC-8F60-3A8AF9165491}" type="slidenum">
              <a:rPr lang="en-US" altLang="en-US"/>
              <a:pPr/>
              <a:t>‹#›</a:t>
            </a:fld>
            <a:endParaRPr lang="en-US" altLang="en-US"/>
          </a:p>
        </p:txBody>
      </p:sp>
    </p:spTree>
    <p:extLst>
      <p:ext uri="{BB962C8B-B14F-4D97-AF65-F5344CB8AC3E}">
        <p14:creationId xmlns:p14="http://schemas.microsoft.com/office/powerpoint/2010/main" val="406041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p:cNvSpPr>
            <a:spLocks noGrp="1"/>
          </p:cNvSpPr>
          <p:nvPr>
            <p:ph type="dt" sz="half" idx="10"/>
          </p:nvPr>
        </p:nvSpPr>
        <p:spPr/>
        <p:txBody>
          <a:bodyPr/>
          <a:lstStyle>
            <a:lvl1pPr>
              <a:defRPr/>
            </a:lvl1pPr>
          </a:lstStyle>
          <a:p>
            <a:pPr>
              <a:defRPr/>
            </a:pPr>
            <a:fld id="{39801733-3C50-4C8D-9FD9-BD0F0BBBEAF8}" type="datetimeFigureOut">
              <a:rPr lang="en-US"/>
              <a:pPr>
                <a:defRPr/>
              </a:pPr>
              <a:t>4/24/2016</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3E9077BE-C3B1-4883-81EB-9CB97DFF8890}" type="slidenum">
              <a:rPr lang="en-US" altLang="en-US"/>
              <a:pPr/>
              <a:t>‹#›</a:t>
            </a:fld>
            <a:endParaRPr lang="en-US" altLang="en-US"/>
          </a:p>
        </p:txBody>
      </p:sp>
    </p:spTree>
    <p:extLst>
      <p:ext uri="{BB962C8B-B14F-4D97-AF65-F5344CB8AC3E}">
        <p14:creationId xmlns:p14="http://schemas.microsoft.com/office/powerpoint/2010/main" val="317388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92D00F1B-829F-48BB-A6FF-0796B3FD82D0}" type="datetimeFigureOut">
              <a:rPr lang="en-US"/>
              <a:pPr>
                <a:defRPr/>
              </a:pPr>
              <a:t>4/24/2016</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fld id="{2EB65EE9-0A9B-4CA4-9FCA-772C0A4F2DD4}" type="slidenum">
              <a:rPr lang="en-US" altLang="en-US"/>
              <a:pPr/>
              <a:t>‹#›</a:t>
            </a:fld>
            <a:endParaRPr lang="en-US" altLang="en-US"/>
          </a:p>
        </p:txBody>
      </p:sp>
    </p:spTree>
    <p:extLst>
      <p:ext uri="{BB962C8B-B14F-4D97-AF65-F5344CB8AC3E}">
        <p14:creationId xmlns:p14="http://schemas.microsoft.com/office/powerpoint/2010/main" val="239127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defRPr/>
            </a:lvl1pPr>
          </a:lstStyle>
          <a:p>
            <a:pPr>
              <a:defRPr/>
            </a:pPr>
            <a:fld id="{6881A6A2-30FD-4892-913B-8903297395B9}" type="datetimeFigureOut">
              <a:rPr lang="en-US"/>
              <a:pPr>
                <a:defRPr/>
              </a:pPr>
              <a:t>4/24/2016</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CD4CC6EB-1E9B-4955-8243-1AEF1F43A765}" type="slidenum">
              <a:rPr lang="en-US" altLang="en-US"/>
              <a:pPr/>
              <a:t>‹#›</a:t>
            </a:fld>
            <a:endParaRPr lang="en-US" altLang="en-US"/>
          </a:p>
        </p:txBody>
      </p:sp>
    </p:spTree>
    <p:extLst>
      <p:ext uri="{BB962C8B-B14F-4D97-AF65-F5344CB8AC3E}">
        <p14:creationId xmlns:p14="http://schemas.microsoft.com/office/powerpoint/2010/main" val="345514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79F6D2D2-D78B-4543-ACC4-16AD13D1140B}" type="datetimeFigureOut">
              <a:rPr lang="en-US"/>
              <a:pPr>
                <a:defRPr/>
              </a:pPr>
              <a:t>4/24/2016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fld id="{A8FB6AF7-3045-4B3B-B16B-86CAE181CD7C}" type="slidenum">
              <a:rPr lang="en-US" altLang="en-US"/>
              <a:pPr/>
              <a:t>‹#›</a:t>
            </a:fld>
            <a:endParaRPr lang="en-US" altLang="en-US"/>
          </a:p>
        </p:txBody>
      </p:sp>
    </p:spTree>
    <p:extLst>
      <p:ext uri="{BB962C8B-B14F-4D97-AF65-F5344CB8AC3E}">
        <p14:creationId xmlns:p14="http://schemas.microsoft.com/office/powerpoint/2010/main" val="328541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43BD878A-EB3C-46CE-B566-163EC1F04C38}" type="datetimeFigureOut">
              <a:rPr lang="en-US"/>
              <a:pPr>
                <a:defRPr/>
              </a:pPr>
              <a:t>4/24/2016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anose="020B0503020102020204" pitchFamily="34" charset="0"/>
              </a:defRPr>
            </a:lvl1pPr>
          </a:lstStyle>
          <a:p>
            <a:fld id="{51B8314F-8BD2-4B9D-B712-6D57EAEF7F81}" type="slidenum">
              <a:rPr lang="en-US" altLang="en-US"/>
              <a:pPr/>
              <a:t>‹#›</a:t>
            </a:fld>
            <a:endParaRPr lang="en-US" alt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9" r:id="rId4"/>
    <p:sldLayoutId id="2147483705" r:id="rId5"/>
    <p:sldLayoutId id="2147483700" r:id="rId6"/>
    <p:sldLayoutId id="2147483706" r:id="rId7"/>
    <p:sldLayoutId id="2147483707" r:id="rId8"/>
    <p:sldLayoutId id="2147483708" r:id="rId9"/>
    <p:sldLayoutId id="2147483701" r:id="rId10"/>
    <p:sldLayoutId id="214748370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14800"/>
            <a:ext cx="8458200" cy="1960987"/>
          </a:xfrm>
        </p:spPr>
        <p:txBody>
          <a:bodyPr>
            <a:noAutofit/>
          </a:bodyPr>
          <a:lstStyle/>
          <a:p>
            <a:pPr algn="r" eaLnBrk="1" fontAlgn="auto" hangingPunct="1">
              <a:spcAft>
                <a:spcPts val="0"/>
              </a:spcAft>
              <a:defRPr/>
            </a:pPr>
            <a:r>
              <a:rPr lang="en-US" sz="9600" dirty="0"/>
              <a:t>Followers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Church Leaders</a:t>
            </a:r>
            <a:endParaRPr lang="en-US" sz="8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Hebrews 13:7</a:t>
            </a:r>
          </a:p>
        </p:txBody>
      </p:sp>
      <p:sp>
        <p:nvSpPr>
          <p:cNvPr id="20483" name="Content Placeholder 2"/>
          <p:cNvSpPr>
            <a:spLocks noGrp="1"/>
          </p:cNvSpPr>
          <p:nvPr>
            <p:ph idx="1"/>
          </p:nvPr>
        </p:nvSpPr>
        <p:spPr>
          <a:xfrm>
            <a:off x="228600" y="990600"/>
            <a:ext cx="8686800" cy="5638800"/>
          </a:xfrm>
        </p:spPr>
        <p:txBody>
          <a:bodyPr lIns="0" tIns="0" rIns="0" bIns="0" anchor="ctr" anchorCtr="1"/>
          <a:lstStyle/>
          <a:p>
            <a:pPr marL="0" indent="0" eaLnBrk="1" hangingPunct="1">
              <a:spcBef>
                <a:spcPct val="0"/>
              </a:spcBef>
              <a:buFont typeface="Wingdings 2" panose="05020102010507070707" pitchFamily="18" charset="2"/>
              <a:buNone/>
            </a:pPr>
            <a:r>
              <a:rPr lang="en-US" altLang="en-US" sz="4000" i="1"/>
              <a:t>Remember your leaders, those who spoke to you the word of God. Consider the outcome of their way of life, and imitate (follow kjv) their faith.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Jesus Christ</a:t>
            </a:r>
            <a:endParaRPr lang="en-US" sz="8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Luke 6:46-49</a:t>
            </a:r>
          </a:p>
        </p:txBody>
      </p:sp>
      <p:sp>
        <p:nvSpPr>
          <p:cNvPr id="3" name="Content Placeholder 2"/>
          <p:cNvSpPr>
            <a:spLocks noGrp="1"/>
          </p:cNvSpPr>
          <p:nvPr>
            <p:ph idx="1"/>
          </p:nvPr>
        </p:nvSpPr>
        <p:spPr>
          <a:xfrm>
            <a:off x="228600" y="990600"/>
            <a:ext cx="8686800" cy="5638800"/>
          </a:xfrm>
        </p:spPr>
        <p:txBody>
          <a:bodyPr lIns="0" tIns="0" rIns="0" bIns="0" anchor="ctr" anchorCtr="1">
            <a:normAutofit fontScale="85000" lnSpcReduction="20000"/>
          </a:bodyPr>
          <a:lstStyle/>
          <a:p>
            <a:pPr marL="0" indent="0" eaLnBrk="1" fontAlgn="auto" hangingPunct="1">
              <a:spcBef>
                <a:spcPts val="0"/>
              </a:spcBef>
              <a:spcAft>
                <a:spcPts val="0"/>
              </a:spcAft>
              <a:buFont typeface="Wingdings 2"/>
              <a:buNone/>
              <a:defRPr/>
            </a:pPr>
            <a:r>
              <a:rPr lang="en-US" sz="4000" i="1" dirty="0"/>
              <a:t>"Why do you call me 'Lord, Lord,' and not do what I tell you?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But the one who hears and does not do them is like a man who built a house on the ground without a foundation. When the stream broke against it, immediately it fell, and the ruin of that house was great."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590800"/>
            <a:ext cx="8686800" cy="1541110"/>
          </a:xfrm>
        </p:spPr>
        <p:txBody>
          <a:bodyPr>
            <a:noAutofit/>
          </a:bodyPr>
          <a:lstStyle/>
          <a:p>
            <a:pPr eaLnBrk="1" hangingPunct="1">
              <a:defRPr/>
            </a:pPr>
            <a:r>
              <a:rPr lang="en-US" sz="6600" cap="none" dirty="0"/>
              <a:t>Following is Mandatory</a:t>
            </a:r>
            <a:endParaRPr lang="en-US" sz="6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James 4:7</a:t>
            </a:r>
          </a:p>
        </p:txBody>
      </p:sp>
      <p:sp>
        <p:nvSpPr>
          <p:cNvPr id="24579" name="Content Placeholder 2"/>
          <p:cNvSpPr>
            <a:spLocks noGrp="1"/>
          </p:cNvSpPr>
          <p:nvPr>
            <p:ph idx="1"/>
          </p:nvPr>
        </p:nvSpPr>
        <p:spPr>
          <a:xfrm>
            <a:off x="228600" y="990600"/>
            <a:ext cx="8686800" cy="5638800"/>
          </a:xfrm>
        </p:spPr>
        <p:txBody>
          <a:bodyPr lIns="0" tIns="0" rIns="0" bIns="0" anchor="ctr" anchorCtr="1"/>
          <a:lstStyle/>
          <a:p>
            <a:pPr marL="0" indent="0" eaLnBrk="1" hangingPunct="1">
              <a:spcBef>
                <a:spcPct val="0"/>
              </a:spcBef>
              <a:buFont typeface="Wingdings 2" panose="05020102010507070707" pitchFamily="18" charset="2"/>
              <a:buNone/>
            </a:pPr>
            <a:r>
              <a:rPr lang="en-US" altLang="en-US" sz="4000" i="1"/>
              <a:t>Submit yourselves therefore to God. Resist the devil, and he will flee from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Spouse</a:t>
            </a:r>
            <a:endParaRPr lang="en-US"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Ephesians 5:22-33</a:t>
            </a:r>
          </a:p>
        </p:txBody>
      </p:sp>
      <p:sp>
        <p:nvSpPr>
          <p:cNvPr id="3" name="Content Placeholder 2"/>
          <p:cNvSpPr>
            <a:spLocks noGrp="1"/>
          </p:cNvSpPr>
          <p:nvPr>
            <p:ph idx="1"/>
          </p:nvPr>
        </p:nvSpPr>
        <p:spPr>
          <a:xfrm>
            <a:off x="228600" y="990600"/>
            <a:ext cx="8686800" cy="5638800"/>
          </a:xfrm>
        </p:spPr>
        <p:txBody>
          <a:bodyPr lIns="0" tIns="0" rIns="0" bIns="0" anchor="ctr" anchorCtr="1">
            <a:normAutofit fontScale="62500" lnSpcReduction="20000"/>
          </a:bodyPr>
          <a:lstStyle/>
          <a:p>
            <a:pPr marL="0" indent="0" eaLnBrk="1" fontAlgn="auto" hangingPunct="1">
              <a:spcBef>
                <a:spcPts val="0"/>
              </a:spcBef>
              <a:spcAft>
                <a:spcPts val="0"/>
              </a:spcAft>
              <a:buFont typeface="Wingdings 2"/>
              <a:buNone/>
              <a:defRPr/>
            </a:pPr>
            <a:r>
              <a:rPr lang="en-US" sz="4000" i="1" dirty="0"/>
              <a:t>Wives, submit to your own husbands, as to the Lord. For the husband is the head of the wife even as Christ is the head of the church, his body, and is himself its Savior. Now as the church submits to Christ, so also wives should submit in everything to their husbands. Husbands, love your wives, as Christ loved the church and gave himself up for her, that he might sanctify her, having cleansed her by the washing of water with the word, so that he might present the church to himself in splendor, without spot or wrinkle or any such thing, that she might be holy and without blemish. In the same way husbands should love their wives as their own bodies. He who loves his wife loves himself. For no one ever hated his own flesh, but nourishes and cherishes it, just as Christ does the church, because we are members of his body. "Therefore a man shall leave his father and mother and hold fast to his wife, and the two shall become one flesh." This mystery is profound, and I am saying that it refers to Christ and the church. However, let each one of you love his wife as himself, and let the wife see that she respects her husband.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Parents</a:t>
            </a:r>
            <a:endParaRPr lang="en-US" sz="8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Ephesians 6:1-3</a:t>
            </a:r>
          </a:p>
        </p:txBody>
      </p:sp>
      <p:sp>
        <p:nvSpPr>
          <p:cNvPr id="14339" name="Content Placeholder 2"/>
          <p:cNvSpPr>
            <a:spLocks noGrp="1"/>
          </p:cNvSpPr>
          <p:nvPr>
            <p:ph idx="1"/>
          </p:nvPr>
        </p:nvSpPr>
        <p:spPr>
          <a:xfrm>
            <a:off x="228600" y="990600"/>
            <a:ext cx="8686800" cy="5638800"/>
          </a:xfrm>
        </p:spPr>
        <p:txBody>
          <a:bodyPr lIns="0" tIns="0" rIns="0" bIns="0" anchor="ctr" anchorCtr="1"/>
          <a:lstStyle/>
          <a:p>
            <a:pPr marL="0" indent="0" eaLnBrk="1" hangingPunct="1">
              <a:spcBef>
                <a:spcPct val="0"/>
              </a:spcBef>
              <a:buFont typeface="Wingdings 2" panose="05020102010507070707" pitchFamily="18" charset="2"/>
              <a:buNone/>
            </a:pPr>
            <a:r>
              <a:rPr lang="en-US" altLang="en-US" sz="4000" i="1"/>
              <a:t>Children, obey your parents in the Lord, for this is right. "Honor your father and mother" (this is the first commandment with a promise), "that it may go well with you and that you may live long in the land."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Governments</a:t>
            </a:r>
            <a:endParaRPr lang="en-US" sz="8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Romans 13:1-7</a:t>
            </a:r>
          </a:p>
        </p:txBody>
      </p:sp>
      <p:sp>
        <p:nvSpPr>
          <p:cNvPr id="3" name="Content Placeholder 2"/>
          <p:cNvSpPr>
            <a:spLocks noGrp="1"/>
          </p:cNvSpPr>
          <p:nvPr>
            <p:ph idx="1"/>
          </p:nvPr>
        </p:nvSpPr>
        <p:spPr>
          <a:xfrm>
            <a:off x="228600" y="990600"/>
            <a:ext cx="8686800" cy="5638800"/>
          </a:xfrm>
        </p:spPr>
        <p:txBody>
          <a:bodyPr lIns="0" tIns="0" rIns="0" bIns="0" anchor="ctr" anchorCtr="1">
            <a:normAutofit fontScale="62500" lnSpcReduction="20000"/>
          </a:bodyPr>
          <a:lstStyle/>
          <a:p>
            <a:pPr marL="0" indent="0" eaLnBrk="1" fontAlgn="auto" hangingPunct="1">
              <a:spcBef>
                <a:spcPts val="0"/>
              </a:spcBef>
              <a:spcAft>
                <a:spcPts val="0"/>
              </a:spcAft>
              <a:buFont typeface="Wingdings 2"/>
              <a:buNone/>
              <a:defRPr/>
            </a:pPr>
            <a:r>
              <a:rPr lang="en-US" sz="4000" i="1" dirty="0"/>
              <a:t>Let every person be subject to the governing authorities. For there is no authority except from God, and those that exist have been instituted by God. Therefore whoever resists the authorities resists what God has appointed, and those who resist will incur judgment. For rulers are not a terror to good conduct, but to bad. Would you have no fear of the one who is in authority? Then do what is good, and you will receive his approval, for he is God's servant for your good. But if you do wrong, be afraid, for he does not bear the sword in vain. For he is the servant of God, an avenger who carries out God's wrath on the wrongdoer. Therefore one must be in subjection, not only to avoid God's wrath but also for the sake of conscience. For because of this you also pay taxes, for the authorities are ministers of God, attending to this very thing. Pay to all what is owed to them: taxes to whom taxes are owed, revenue to whom revenue is owed, respect to whom respect is owed, honor to whom honor is owed.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0475" y="2286000"/>
            <a:ext cx="8686800" cy="1845910"/>
          </a:xfrm>
        </p:spPr>
        <p:txBody>
          <a:bodyPr/>
          <a:lstStyle/>
          <a:p>
            <a:pPr eaLnBrk="1" hangingPunct="1">
              <a:defRPr/>
            </a:pPr>
            <a:r>
              <a:rPr lang="en-US" sz="8800" cap="none" dirty="0"/>
              <a:t>Employers</a:t>
            </a:r>
            <a:endParaRPr lang="en-US" sz="8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eaLnBrk="1" fontAlgn="auto" hangingPunct="1">
              <a:spcAft>
                <a:spcPts val="0"/>
              </a:spcAft>
              <a:defRPr/>
            </a:pPr>
            <a:r>
              <a:rPr lang="en-US" sz="5400" dirty="0"/>
              <a:t>Ephesians 6:5-8</a:t>
            </a:r>
          </a:p>
        </p:txBody>
      </p:sp>
      <p:sp>
        <p:nvSpPr>
          <p:cNvPr id="3" name="Content Placeholder 2"/>
          <p:cNvSpPr>
            <a:spLocks noGrp="1"/>
          </p:cNvSpPr>
          <p:nvPr>
            <p:ph idx="1"/>
          </p:nvPr>
        </p:nvSpPr>
        <p:spPr>
          <a:xfrm>
            <a:off x="228600" y="990600"/>
            <a:ext cx="8686800" cy="5638800"/>
          </a:xfrm>
        </p:spPr>
        <p:txBody>
          <a:bodyPr lIns="0" tIns="0" rIns="0" bIns="0" anchor="ctr" anchorCtr="1">
            <a:normAutofit lnSpcReduction="10000"/>
          </a:bodyPr>
          <a:lstStyle/>
          <a:p>
            <a:pPr marL="0" indent="0" eaLnBrk="1" fontAlgn="auto" hangingPunct="1">
              <a:spcBef>
                <a:spcPts val="0"/>
              </a:spcBef>
              <a:spcAft>
                <a:spcPts val="0"/>
              </a:spcAft>
              <a:buFont typeface="Wingdings 2"/>
              <a:buNone/>
              <a:defRPr/>
            </a:pPr>
            <a:r>
              <a:rPr lang="en-US" sz="4000" i="1" dirty="0"/>
              <a:t>Slaves, obey your earthly masters with fear and trembling, with a sincere heart, as you would Christ, not by the way of eye-service, as people-pleasers, but as servants of Christ, doing the will of God from the heart, rendering service with a good will as to the Lord and not to man, knowing that whatever good anyone does, this he will receive back from the Lord, whether he is a slave or free.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30</TotalTime>
  <Words>1975</Words>
  <Application>Microsoft Office PowerPoint</Application>
  <PresentationFormat>On-screen Show (4:3)</PresentationFormat>
  <Paragraphs>90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Franklin Gothic Medium</vt:lpstr>
      <vt:lpstr>Franklin Gothic Book</vt:lpstr>
      <vt:lpstr>Wingdings 2</vt:lpstr>
      <vt:lpstr>Calibri</vt:lpstr>
      <vt:lpstr>Trek</vt:lpstr>
      <vt:lpstr>Followers</vt:lpstr>
      <vt:lpstr>Spouse</vt:lpstr>
      <vt:lpstr>Ephesians 5:22-33</vt:lpstr>
      <vt:lpstr>Parents</vt:lpstr>
      <vt:lpstr>Ephesians 6:1-3</vt:lpstr>
      <vt:lpstr>Governments</vt:lpstr>
      <vt:lpstr>Romans 13:1-7</vt:lpstr>
      <vt:lpstr>Employers</vt:lpstr>
      <vt:lpstr>Ephesians 6:5-8</vt:lpstr>
      <vt:lpstr>Church Leaders</vt:lpstr>
      <vt:lpstr>Hebrews 13:7</vt:lpstr>
      <vt:lpstr>Jesus Christ</vt:lpstr>
      <vt:lpstr>Luke 6:46-49</vt:lpstr>
      <vt:lpstr>Following is Mandatory</vt:lpstr>
      <vt:lpstr>James 4:7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Followers</dc:title>
  <dc:creator>dleehend</dc:creator>
  <cp:lastModifiedBy>Dan Henderson</cp:lastModifiedBy>
  <cp:revision>6</cp:revision>
  <dcterms:created xsi:type="dcterms:W3CDTF">2010-10-30T02:22:48Z</dcterms:created>
  <dcterms:modified xsi:type="dcterms:W3CDTF">2016-04-24T20:23:19Z</dcterms:modified>
</cp:coreProperties>
</file>