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2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3910-DABB-439E-BF0A-E5B5185D774F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350A-F237-428D-80C8-6C830936E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4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3910-DABB-439E-BF0A-E5B5185D774F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350A-F237-428D-80C8-6C830936E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9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3910-DABB-439E-BF0A-E5B5185D774F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350A-F237-428D-80C8-6C830936E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098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3910-DABB-439E-BF0A-E5B5185D774F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350A-F237-428D-80C8-6C830936E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4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3910-DABB-439E-BF0A-E5B5185D774F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350A-F237-428D-80C8-6C830936E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26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3910-DABB-439E-BF0A-E5B5185D774F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350A-F237-428D-80C8-6C830936E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7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3910-DABB-439E-BF0A-E5B5185D774F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350A-F237-428D-80C8-6C830936E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45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3910-DABB-439E-BF0A-E5B5185D774F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350A-F237-428D-80C8-6C830936E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85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3910-DABB-439E-BF0A-E5B5185D774F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350A-F237-428D-80C8-6C830936E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8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3910-DABB-439E-BF0A-E5B5185D774F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350A-F237-428D-80C8-6C830936E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38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3910-DABB-439E-BF0A-E5B5185D774F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350A-F237-428D-80C8-6C830936E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447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73910-DABB-439E-BF0A-E5B5185D774F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B350A-F237-428D-80C8-6C830936E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9099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510363"/>
            <a:ext cx="8022265" cy="2999600"/>
          </a:xfrm>
        </p:spPr>
        <p:txBody>
          <a:bodyPr anchor="ctr">
            <a:noAutofit/>
          </a:bodyPr>
          <a:lstStyle/>
          <a:p>
            <a:r>
              <a:rPr lang="en-US" sz="8800" dirty="0"/>
              <a:t>Reasons To Believe The Bible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sz="5400" dirty="0">
                <a:solidFill>
                  <a:srgbClr val="FFFF00"/>
                </a:solidFill>
              </a:rPr>
              <a:t>Hebrews 2:1-4</a:t>
            </a:r>
          </a:p>
        </p:txBody>
      </p:sp>
    </p:spTree>
    <p:extLst>
      <p:ext uri="{BB962C8B-B14F-4D97-AF65-F5344CB8AC3E}">
        <p14:creationId xmlns:p14="http://schemas.microsoft.com/office/powerpoint/2010/main" val="1553596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249536" cy="1325563"/>
          </a:xfrm>
        </p:spPr>
        <p:txBody>
          <a:bodyPr>
            <a:noAutofit/>
          </a:bodyPr>
          <a:lstStyle/>
          <a:p>
            <a:r>
              <a:rPr lang="en-US" sz="5400" dirty="0"/>
              <a:t>Reasons To Believe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2730" y="1825625"/>
            <a:ext cx="5858541" cy="4351338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sz="4000" dirty="0">
                <a:solidFill>
                  <a:srgbClr val="FFFF00"/>
                </a:solidFill>
              </a:rPr>
              <a:t>It Is Historically True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33465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249536" cy="1325563"/>
          </a:xfrm>
        </p:spPr>
        <p:txBody>
          <a:bodyPr>
            <a:noAutofit/>
          </a:bodyPr>
          <a:lstStyle/>
          <a:p>
            <a:r>
              <a:rPr lang="en-US" sz="5400" dirty="0"/>
              <a:t>Reasons To Believe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2730" y="1825625"/>
            <a:ext cx="5858541" cy="4351338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sz="4000" dirty="0"/>
              <a:t>It Is Historically True</a:t>
            </a:r>
          </a:p>
          <a:p>
            <a:pPr>
              <a:spcBef>
                <a:spcPts val="2400"/>
              </a:spcBef>
            </a:pPr>
            <a:r>
              <a:rPr lang="en-US" sz="4000" dirty="0">
                <a:solidFill>
                  <a:srgbClr val="FFFF00"/>
                </a:solidFill>
              </a:rPr>
              <a:t>It Is Scientifically Correct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98109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249536" cy="1325563"/>
          </a:xfrm>
        </p:spPr>
        <p:txBody>
          <a:bodyPr>
            <a:noAutofit/>
          </a:bodyPr>
          <a:lstStyle/>
          <a:p>
            <a:r>
              <a:rPr lang="en-US" sz="5400" dirty="0"/>
              <a:t>Reasons To Believe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2730" y="1825625"/>
            <a:ext cx="5858541" cy="4351338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sz="4000" dirty="0"/>
              <a:t>It Is Historically True</a:t>
            </a:r>
          </a:p>
          <a:p>
            <a:pPr>
              <a:spcBef>
                <a:spcPts val="2400"/>
              </a:spcBef>
            </a:pPr>
            <a:r>
              <a:rPr lang="en-US" sz="4000" dirty="0"/>
              <a:t>It Is Scientifically Correct</a:t>
            </a:r>
          </a:p>
          <a:p>
            <a:pPr>
              <a:spcBef>
                <a:spcPts val="2400"/>
              </a:spcBef>
            </a:pPr>
            <a:r>
              <a:rPr lang="en-US" sz="4000" dirty="0">
                <a:solidFill>
                  <a:srgbClr val="FFFF00"/>
                </a:solidFill>
              </a:rPr>
              <a:t>The Gospel Is Certified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23040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249536" cy="1325563"/>
          </a:xfrm>
        </p:spPr>
        <p:txBody>
          <a:bodyPr>
            <a:noAutofit/>
          </a:bodyPr>
          <a:lstStyle/>
          <a:p>
            <a:r>
              <a:rPr lang="en-US" sz="5400" dirty="0"/>
              <a:t>Reasons To Believe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2730" y="1825625"/>
            <a:ext cx="5858541" cy="4351338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sz="4000" dirty="0"/>
              <a:t>It Is Historically True</a:t>
            </a:r>
          </a:p>
          <a:p>
            <a:pPr>
              <a:spcBef>
                <a:spcPts val="2400"/>
              </a:spcBef>
            </a:pPr>
            <a:r>
              <a:rPr lang="en-US" sz="4000" dirty="0"/>
              <a:t>It Is Scientifically Correct</a:t>
            </a:r>
          </a:p>
          <a:p>
            <a:pPr>
              <a:spcBef>
                <a:spcPts val="2400"/>
              </a:spcBef>
            </a:pPr>
            <a:r>
              <a:rPr lang="en-US" sz="4000" dirty="0"/>
              <a:t>The Gospel Is Certified</a:t>
            </a:r>
          </a:p>
          <a:p>
            <a:pPr>
              <a:spcBef>
                <a:spcPts val="2400"/>
              </a:spcBef>
            </a:pPr>
            <a:r>
              <a:rPr lang="en-US" sz="4000" dirty="0">
                <a:solidFill>
                  <a:srgbClr val="FFFF00"/>
                </a:solidFill>
              </a:rPr>
              <a:t>Jesus Is The Son of God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26959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249536" cy="1325563"/>
          </a:xfrm>
        </p:spPr>
        <p:txBody>
          <a:bodyPr>
            <a:noAutofit/>
          </a:bodyPr>
          <a:lstStyle/>
          <a:p>
            <a:r>
              <a:rPr lang="en-US" sz="5400" dirty="0"/>
              <a:t>Reasons To Believe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2730" y="1825625"/>
            <a:ext cx="5858541" cy="4351338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sz="4000" dirty="0"/>
              <a:t>It Is Historically True</a:t>
            </a:r>
          </a:p>
          <a:p>
            <a:pPr>
              <a:spcBef>
                <a:spcPts val="2400"/>
              </a:spcBef>
            </a:pPr>
            <a:r>
              <a:rPr lang="en-US" sz="4000" dirty="0"/>
              <a:t>It Is Scientifically Correct</a:t>
            </a:r>
          </a:p>
          <a:p>
            <a:pPr>
              <a:spcBef>
                <a:spcPts val="2400"/>
              </a:spcBef>
            </a:pPr>
            <a:r>
              <a:rPr lang="en-US" sz="4000" dirty="0"/>
              <a:t>The Gospel Is Certified</a:t>
            </a:r>
          </a:p>
          <a:p>
            <a:pPr>
              <a:spcBef>
                <a:spcPts val="2400"/>
              </a:spcBef>
            </a:pPr>
            <a:r>
              <a:rPr lang="en-US" sz="4000" dirty="0"/>
              <a:t>Jesus Is The Son of God</a:t>
            </a:r>
          </a:p>
          <a:p>
            <a:pPr>
              <a:spcBef>
                <a:spcPts val="2400"/>
              </a:spcBef>
            </a:pPr>
            <a:r>
              <a:rPr lang="en-US" sz="4000" dirty="0">
                <a:solidFill>
                  <a:srgbClr val="FFFF00"/>
                </a:solidFill>
              </a:rPr>
              <a:t>Jesus Rose From The Dead</a:t>
            </a:r>
          </a:p>
        </p:txBody>
      </p:sp>
    </p:spTree>
    <p:extLst>
      <p:ext uri="{BB962C8B-B14F-4D97-AF65-F5344CB8AC3E}">
        <p14:creationId xmlns:p14="http://schemas.microsoft.com/office/powerpoint/2010/main" val="2840573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97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Reasons To Believe The Bible</vt:lpstr>
      <vt:lpstr>Reasons To Believe The Bible</vt:lpstr>
      <vt:lpstr>Reasons To Believe The Bible</vt:lpstr>
      <vt:lpstr>Reasons To Believe The Bible</vt:lpstr>
      <vt:lpstr>Reasons To Believe The Bible</vt:lpstr>
      <vt:lpstr>Reasons To Believe The Bible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Reasons To Believe The Bible</dc:title>
  <dc:creator>Dan Henderson</dc:creator>
  <cp:lastModifiedBy>Dan Henderson</cp:lastModifiedBy>
  <cp:revision>2</cp:revision>
  <dcterms:created xsi:type="dcterms:W3CDTF">2016-06-25T21:30:44Z</dcterms:created>
  <dcterms:modified xsi:type="dcterms:W3CDTF">2016-06-25T21:40:32Z</dcterms:modified>
</cp:coreProperties>
</file>