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6" y="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388" y="357187"/>
            <a:ext cx="7531100" cy="3699931"/>
          </a:xfrm>
        </p:spPr>
        <p:txBody>
          <a:bodyPr anchor="ctr">
            <a:noAutofit/>
          </a:bodyPr>
          <a:lstStyle/>
          <a:p>
            <a:r>
              <a:rPr lang="en-US" sz="9600" cap="none" dirty="0"/>
              <a:t>It’s The End Of The World!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3886" y="4871507"/>
            <a:ext cx="7197726" cy="1405467"/>
          </a:xfrm>
        </p:spPr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accent5"/>
                </a:solidFill>
              </a:rPr>
              <a:t>1Corinthians 15:22-24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200321">
            <a:off x="709059" y="1461913"/>
            <a:ext cx="4491590" cy="432924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7508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66688"/>
            <a:ext cx="10131425" cy="1319212"/>
          </a:xfrm>
        </p:spPr>
        <p:txBody>
          <a:bodyPr>
            <a:normAutofit/>
          </a:bodyPr>
          <a:lstStyle/>
          <a:p>
            <a:r>
              <a:rPr lang="en-US" sz="6600" cap="none" dirty="0"/>
              <a:t>Certain Final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485900"/>
            <a:ext cx="5572124" cy="520065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/>
              <a:t>Jesus Will Return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81764" y="2378869"/>
            <a:ext cx="5572124" cy="2100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1Corinthians 15:22-24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1Thessalonians 4:17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Hebrews 9:28</a:t>
            </a:r>
          </a:p>
        </p:txBody>
      </p:sp>
    </p:spTree>
    <p:extLst>
      <p:ext uri="{BB962C8B-B14F-4D97-AF65-F5344CB8AC3E}">
        <p14:creationId xmlns:p14="http://schemas.microsoft.com/office/powerpoint/2010/main" val="111566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66688"/>
            <a:ext cx="10131425" cy="1319212"/>
          </a:xfrm>
        </p:spPr>
        <p:txBody>
          <a:bodyPr>
            <a:normAutofit/>
          </a:bodyPr>
          <a:lstStyle/>
          <a:p>
            <a:r>
              <a:rPr lang="en-US" sz="6600" cap="none" dirty="0"/>
              <a:t>Certain Final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485900"/>
            <a:ext cx="5572124" cy="520065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Jesus Will Return</a:t>
            </a:r>
          </a:p>
          <a:p>
            <a:pPr marL="0" indent="0">
              <a:buNone/>
            </a:pPr>
            <a:r>
              <a:rPr lang="en-US" sz="4000" dirty="0"/>
              <a:t>Dead Will Rise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81764" y="2428875"/>
            <a:ext cx="5572124" cy="2000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John 5:28-29; 11:24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Acts 24:15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1Thessalonians 4:16</a:t>
            </a:r>
          </a:p>
        </p:txBody>
      </p:sp>
    </p:spTree>
    <p:extLst>
      <p:ext uri="{BB962C8B-B14F-4D97-AF65-F5344CB8AC3E}">
        <p14:creationId xmlns:p14="http://schemas.microsoft.com/office/powerpoint/2010/main" val="291961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66688"/>
            <a:ext cx="10131425" cy="1319212"/>
          </a:xfrm>
        </p:spPr>
        <p:txBody>
          <a:bodyPr>
            <a:normAutofit/>
          </a:bodyPr>
          <a:lstStyle/>
          <a:p>
            <a:r>
              <a:rPr lang="en-US" sz="6600" cap="none" dirty="0"/>
              <a:t>Certain Final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485900"/>
            <a:ext cx="5572124" cy="520065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Jesus Will Return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Dead Will Rise</a:t>
            </a:r>
          </a:p>
          <a:p>
            <a:pPr marL="0" indent="0">
              <a:buNone/>
            </a:pPr>
            <a:r>
              <a:rPr lang="en-US" sz="4000" dirty="0"/>
              <a:t>All Will Change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81764" y="3036094"/>
            <a:ext cx="5572124" cy="7858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1Corinthians 15:50-52</a:t>
            </a:r>
          </a:p>
        </p:txBody>
      </p:sp>
    </p:spTree>
    <p:extLst>
      <p:ext uri="{BB962C8B-B14F-4D97-AF65-F5344CB8AC3E}">
        <p14:creationId xmlns:p14="http://schemas.microsoft.com/office/powerpoint/2010/main" val="303399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66688"/>
            <a:ext cx="10131425" cy="1319212"/>
          </a:xfrm>
        </p:spPr>
        <p:txBody>
          <a:bodyPr>
            <a:normAutofit/>
          </a:bodyPr>
          <a:lstStyle/>
          <a:p>
            <a:r>
              <a:rPr lang="en-US" sz="6600" cap="none" dirty="0"/>
              <a:t>Certain Final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485900"/>
            <a:ext cx="5572124" cy="520065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Jesus Will Return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Dead Will Rise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All Will Change</a:t>
            </a:r>
          </a:p>
          <a:p>
            <a:pPr marL="0" indent="0">
              <a:buNone/>
            </a:pPr>
            <a:r>
              <a:rPr lang="en-US" sz="4000" dirty="0"/>
              <a:t>Earth Will End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81764" y="3086100"/>
            <a:ext cx="5572124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2Peter 3:10</a:t>
            </a:r>
          </a:p>
        </p:txBody>
      </p:sp>
    </p:spTree>
    <p:extLst>
      <p:ext uri="{BB962C8B-B14F-4D97-AF65-F5344CB8AC3E}">
        <p14:creationId xmlns:p14="http://schemas.microsoft.com/office/powerpoint/2010/main" val="206163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66688"/>
            <a:ext cx="10131425" cy="1319212"/>
          </a:xfrm>
        </p:spPr>
        <p:txBody>
          <a:bodyPr>
            <a:normAutofit/>
          </a:bodyPr>
          <a:lstStyle/>
          <a:p>
            <a:r>
              <a:rPr lang="en-US" sz="6600" cap="none" dirty="0"/>
              <a:t>Certain Final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485900"/>
            <a:ext cx="5572124" cy="520065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Jesus Will Return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Dead Will Rise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All Will Change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Earth Will End</a:t>
            </a:r>
          </a:p>
          <a:p>
            <a:pPr marL="0" indent="0">
              <a:buNone/>
            </a:pPr>
            <a:r>
              <a:rPr lang="en-US" sz="4000" dirty="0"/>
              <a:t>Judgment For All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81764" y="1528763"/>
            <a:ext cx="5572124" cy="38004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Hebrews 9:27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Ecclesiastes 12:13-14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2Corinthians 5:10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John 5:22; 12:48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Romans 2:16; 14:11-12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Revelation 20:12-15</a:t>
            </a:r>
          </a:p>
        </p:txBody>
      </p:sp>
    </p:spTree>
    <p:extLst>
      <p:ext uri="{BB962C8B-B14F-4D97-AF65-F5344CB8AC3E}">
        <p14:creationId xmlns:p14="http://schemas.microsoft.com/office/powerpoint/2010/main" val="175476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66688"/>
            <a:ext cx="10131425" cy="1319212"/>
          </a:xfrm>
        </p:spPr>
        <p:txBody>
          <a:bodyPr>
            <a:normAutofit/>
          </a:bodyPr>
          <a:lstStyle/>
          <a:p>
            <a:r>
              <a:rPr lang="en-US" sz="6600" cap="none" dirty="0"/>
              <a:t>Certain Final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485900"/>
            <a:ext cx="5572124" cy="520065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Jesus Will Return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Dead Will Rise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All Will Change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Earth Will End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Judgment For All</a:t>
            </a:r>
          </a:p>
          <a:p>
            <a:pPr marL="0" indent="0">
              <a:buNone/>
            </a:pPr>
            <a:r>
              <a:rPr lang="en-US" sz="4000" dirty="0"/>
              <a:t>Christ's Reign Finish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81764" y="2714625"/>
            <a:ext cx="5572124" cy="1428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1Timothy 2:5-6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1Corinthians 15:25-28</a:t>
            </a:r>
          </a:p>
        </p:txBody>
      </p:sp>
    </p:spTree>
    <p:extLst>
      <p:ext uri="{BB962C8B-B14F-4D97-AF65-F5344CB8AC3E}">
        <p14:creationId xmlns:p14="http://schemas.microsoft.com/office/powerpoint/2010/main" val="333693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66688"/>
            <a:ext cx="10131425" cy="1319212"/>
          </a:xfrm>
        </p:spPr>
        <p:txBody>
          <a:bodyPr>
            <a:normAutofit/>
          </a:bodyPr>
          <a:lstStyle/>
          <a:p>
            <a:r>
              <a:rPr lang="en-US" sz="6600" cap="none" dirty="0"/>
              <a:t>Certain Final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485900"/>
            <a:ext cx="5572124" cy="520065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Jesus Will Return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Dead Will Rise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All Will Change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Earth Will End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Judgment For All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Christ's Reign Finish</a:t>
            </a:r>
          </a:p>
          <a:p>
            <a:pPr marL="0" indent="0">
              <a:buNone/>
            </a:pPr>
            <a:r>
              <a:rPr lang="en-US" sz="4000" dirty="0"/>
              <a:t>Kingdom Returned to God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81764" y="1835944"/>
            <a:ext cx="5572124" cy="3186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1Corinthians 15:24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Matthew 16:18-19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Colossians 1:13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Revelation 1:9-10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5"/>
                </a:solidFill>
              </a:rPr>
              <a:t>John 3:5</a:t>
            </a:r>
          </a:p>
        </p:txBody>
      </p:sp>
    </p:spTree>
    <p:extLst>
      <p:ext uri="{BB962C8B-B14F-4D97-AF65-F5344CB8AC3E}">
        <p14:creationId xmlns:p14="http://schemas.microsoft.com/office/powerpoint/2010/main" val="162862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66688"/>
            <a:ext cx="10131425" cy="1319212"/>
          </a:xfrm>
        </p:spPr>
        <p:txBody>
          <a:bodyPr>
            <a:normAutofit/>
          </a:bodyPr>
          <a:lstStyle/>
          <a:p>
            <a:r>
              <a:rPr lang="en-US" sz="6600" cap="none" dirty="0"/>
              <a:t>Certain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485900"/>
            <a:ext cx="5572124" cy="520065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/>
              <a:t>Jesus Will Return</a:t>
            </a:r>
          </a:p>
          <a:p>
            <a:pPr marL="0" indent="0">
              <a:buNone/>
            </a:pPr>
            <a:r>
              <a:rPr lang="en-US" sz="4000" dirty="0"/>
              <a:t>Dead Will Rise</a:t>
            </a:r>
          </a:p>
          <a:p>
            <a:pPr marL="0" indent="0">
              <a:buNone/>
            </a:pPr>
            <a:r>
              <a:rPr lang="en-US" sz="4000" dirty="0"/>
              <a:t>All Will Change</a:t>
            </a:r>
          </a:p>
          <a:p>
            <a:pPr marL="0" indent="0">
              <a:buNone/>
            </a:pPr>
            <a:r>
              <a:rPr lang="en-US" sz="4000" dirty="0"/>
              <a:t>Earth Will End</a:t>
            </a:r>
          </a:p>
          <a:p>
            <a:pPr marL="0" indent="0">
              <a:buNone/>
            </a:pPr>
            <a:r>
              <a:rPr lang="en-US" sz="4000" dirty="0"/>
              <a:t>Judgment For All</a:t>
            </a:r>
          </a:p>
          <a:p>
            <a:pPr marL="0" indent="0">
              <a:buNone/>
            </a:pPr>
            <a:r>
              <a:rPr lang="en-US" sz="4000" dirty="0"/>
              <a:t>Christ's Reign Finish</a:t>
            </a:r>
          </a:p>
          <a:p>
            <a:pPr marL="0" indent="0">
              <a:buNone/>
            </a:pPr>
            <a:r>
              <a:rPr lang="en-US" sz="4000" dirty="0"/>
              <a:t>Kingdom Returned to God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29400" y="1603772"/>
            <a:ext cx="4602165" cy="37076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500" dirty="0">
                <a:solidFill>
                  <a:srgbClr val="FFC000"/>
                </a:solidFill>
              </a:rPr>
              <a:t>Your</a:t>
            </a:r>
          </a:p>
          <a:p>
            <a:pPr marL="0" indent="0" algn="ctr">
              <a:buNone/>
            </a:pPr>
            <a:r>
              <a:rPr lang="en-US" sz="11500" dirty="0">
                <a:solidFill>
                  <a:srgbClr val="FFC000"/>
                </a:solidFill>
              </a:rPr>
              <a:t>Fate?</a:t>
            </a:r>
          </a:p>
        </p:txBody>
      </p:sp>
    </p:spTree>
    <p:extLst>
      <p:ext uri="{BB962C8B-B14F-4D97-AF65-F5344CB8AC3E}">
        <p14:creationId xmlns:p14="http://schemas.microsoft.com/office/powerpoint/2010/main" val="2734036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43</TotalTime>
  <Words>189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Celestial</vt:lpstr>
      <vt:lpstr>It’s The End Of The World!</vt:lpstr>
      <vt:lpstr>Certain Final Things</vt:lpstr>
      <vt:lpstr>Certain Final Things</vt:lpstr>
      <vt:lpstr>Certain Final Things</vt:lpstr>
      <vt:lpstr>Certain Final Things</vt:lpstr>
      <vt:lpstr>Certain Final Things</vt:lpstr>
      <vt:lpstr>Certain Final Things</vt:lpstr>
      <vt:lpstr>Certain Final Things</vt:lpstr>
      <vt:lpstr>Certain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The End Of The World</dc:title>
  <dc:creator>Dan Henderson</dc:creator>
  <cp:lastModifiedBy>Dan Henderson</cp:lastModifiedBy>
  <cp:revision>4</cp:revision>
  <dcterms:created xsi:type="dcterms:W3CDTF">2016-07-24T18:59:55Z</dcterms:created>
  <dcterms:modified xsi:type="dcterms:W3CDTF">2016-07-24T19:43:32Z</dcterms:modified>
</cp:coreProperties>
</file>