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1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0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3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2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8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8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6621-0C8B-4715-ADB7-E7B88EB1636B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FF60-A9C4-40D5-A27B-77F6413E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73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669312"/>
          </a:xfrm>
        </p:spPr>
        <p:txBody>
          <a:bodyPr anchor="ctr" anchorCtr="1">
            <a:normAutofit/>
          </a:bodyPr>
          <a:lstStyle/>
          <a:p>
            <a:r>
              <a:rPr lang="en-US" sz="9600" b="1" dirty="0"/>
              <a:t>Our Shepherd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02238"/>
            <a:ext cx="6858000" cy="1655762"/>
          </a:xfrm>
        </p:spPr>
        <p:txBody>
          <a:bodyPr anchor="ctr" anchorCtr="1">
            <a:normAutofit/>
          </a:bodyPr>
          <a:lstStyle/>
          <a:p>
            <a:r>
              <a:rPr lang="en-US" sz="6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Psalm 23</a:t>
            </a:r>
          </a:p>
        </p:txBody>
      </p:sp>
    </p:spTree>
    <p:extLst>
      <p:ext uri="{BB962C8B-B14F-4D97-AF65-F5344CB8AC3E}">
        <p14:creationId xmlns:p14="http://schemas.microsoft.com/office/powerpoint/2010/main" val="330364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641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Our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172"/>
            <a:ext cx="7886700" cy="51674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Knows &amp; Known – John 10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John 8:31-32; 12:48; 1John 2:24; 1Thessalonians 5:21-22</a:t>
            </a:r>
          </a:p>
        </p:txBody>
      </p:sp>
    </p:spTree>
    <p:extLst>
      <p:ext uri="{BB962C8B-B14F-4D97-AF65-F5344CB8AC3E}">
        <p14:creationId xmlns:p14="http://schemas.microsoft.com/office/powerpoint/2010/main" val="306606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641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Our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7172"/>
            <a:ext cx="7886700" cy="51674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Knows &amp; Known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Leads &amp; Followed – John 10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Luke 6:46; 1John 2:3-6; John 6:68-69</a:t>
            </a:r>
          </a:p>
        </p:txBody>
      </p:sp>
    </p:spTree>
    <p:extLst>
      <p:ext uri="{BB962C8B-B14F-4D97-AF65-F5344CB8AC3E}">
        <p14:creationId xmlns:p14="http://schemas.microsoft.com/office/powerpoint/2010/main" val="44325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11641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Our Shepherd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97172"/>
            <a:ext cx="8068783" cy="51674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Knows &amp; Known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Leads &amp; Followed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4000" dirty="0"/>
              <a:t>Protects &amp; Shelters – John 10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1John 4:4; 3:9; John 14:27-28; 1Peter 1:3-5</a:t>
            </a:r>
          </a:p>
        </p:txBody>
      </p:sp>
    </p:spTree>
    <p:extLst>
      <p:ext uri="{BB962C8B-B14F-4D97-AF65-F5344CB8AC3E}">
        <p14:creationId xmlns:p14="http://schemas.microsoft.com/office/powerpoint/2010/main" val="111756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991" y="0"/>
            <a:ext cx="7060019" cy="2870791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9600" b="1" dirty="0"/>
              <a:t>Are You In His Fold?</a:t>
            </a:r>
          </a:p>
        </p:txBody>
      </p:sp>
    </p:spTree>
    <p:extLst>
      <p:ext uri="{BB962C8B-B14F-4D97-AF65-F5344CB8AC3E}">
        <p14:creationId xmlns:p14="http://schemas.microsoft.com/office/powerpoint/2010/main" val="266955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Our Shepherd</vt:lpstr>
      <vt:lpstr>Our Shepherd</vt:lpstr>
      <vt:lpstr>Our Shepherd</vt:lpstr>
      <vt:lpstr>Our Shepherd</vt:lpstr>
      <vt:lpstr>Are You In His Fold?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Shepherd</dc:title>
  <dc:creator>Dan Henderson</dc:creator>
  <cp:lastModifiedBy>Dan Henderson</cp:lastModifiedBy>
  <cp:revision>4</cp:revision>
  <dcterms:created xsi:type="dcterms:W3CDTF">2016-09-04T03:18:37Z</dcterms:created>
  <dcterms:modified xsi:type="dcterms:W3CDTF">2016-09-04T13:24:52Z</dcterms:modified>
</cp:coreProperties>
</file>