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57" r:id="rId3"/>
    <p:sldId id="258" r:id="rId4"/>
    <p:sldId id="259" r:id="rId5"/>
    <p:sldId id="260" r:id="rId6"/>
    <p:sldId id="262" r:id="rId7"/>
    <p:sldId id="261" r:id="rId8"/>
    <p:sldId id="286" r:id="rId9"/>
    <p:sldId id="266" r:id="rId10"/>
    <p:sldId id="267" r:id="rId11"/>
    <p:sldId id="268" r:id="rId12"/>
    <p:sldId id="269" r:id="rId13"/>
    <p:sldId id="263" r:id="rId14"/>
    <p:sldId id="270" r:id="rId15"/>
    <p:sldId id="272" r:id="rId16"/>
    <p:sldId id="273" r:id="rId17"/>
    <p:sldId id="274" r:id="rId18"/>
    <p:sldId id="264" r:id="rId19"/>
    <p:sldId id="275" r:id="rId20"/>
    <p:sldId id="276" r:id="rId21"/>
    <p:sldId id="277" r:id="rId22"/>
    <p:sldId id="278" r:id="rId23"/>
    <p:sldId id="279" r:id="rId24"/>
    <p:sldId id="265" r:id="rId25"/>
    <p:sldId id="280" r:id="rId26"/>
    <p:sldId id="281" r:id="rId27"/>
    <p:sldId id="282" r:id="rId28"/>
    <p:sldId id="283" r:id="rId29"/>
    <p:sldId id="284" r:id="rId30"/>
    <p:sldId id="285"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830" autoAdjust="0"/>
  </p:normalViewPr>
  <p:slideViewPr>
    <p:cSldViewPr>
      <p:cViewPr varScale="1">
        <p:scale>
          <a:sx n="69" d="100"/>
          <a:sy n="69" d="100"/>
        </p:scale>
        <p:origin x="293"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atin typeface="Arial" charset="0"/>
                <a:cs typeface="Arial" charset="0"/>
              </a:defRPr>
            </a:lvl1pPr>
          </a:lstStyle>
          <a:p>
            <a:pPr>
              <a:defRPr/>
            </a:pPr>
            <a:fld id="{0A961F43-5F33-4726-9AD7-8D847F6136CA}" type="datetimeFigureOut">
              <a:rPr lang="en-US"/>
              <a:pPr>
                <a:defRPr/>
              </a:pPr>
              <a:t>10/2/2016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1C658311-5227-45F5-98BC-26B13AAF32C5}"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lnSpcReduction="20000"/>
          </a:bodyPr>
          <a:lstStyle/>
          <a:p>
            <a:pPr fontAlgn="auto">
              <a:spcBef>
                <a:spcPts val="0"/>
              </a:spcBef>
              <a:spcAft>
                <a:spcPts val="0"/>
              </a:spcAft>
              <a:defRPr/>
            </a:pPr>
            <a:r>
              <a:rPr lang="en-US" dirty="0"/>
              <a:t>"Apply Thyself Wholly To The Text"</a:t>
            </a:r>
          </a:p>
          <a:p>
            <a:pPr fontAlgn="auto">
              <a:spcBef>
                <a:spcPts val="0"/>
              </a:spcBef>
              <a:spcAft>
                <a:spcPts val="0"/>
              </a:spcAft>
              <a:defRPr/>
            </a:pPr>
            <a:r>
              <a:rPr lang="en-US" dirty="0"/>
              <a:t>2Timothy 2:15</a:t>
            </a:r>
          </a:p>
          <a:p>
            <a:pPr fontAlgn="auto">
              <a:spcBef>
                <a:spcPts val="0"/>
              </a:spcBef>
              <a:spcAft>
                <a:spcPts val="0"/>
              </a:spcAft>
              <a:defRPr/>
            </a:pPr>
            <a:r>
              <a:rPr lang="en-US" dirty="0"/>
              <a:t>Title is from a quote by </a:t>
            </a:r>
            <a:r>
              <a:rPr lang="en-US" dirty="0" err="1"/>
              <a:t>Mr</a:t>
            </a:r>
            <a:r>
              <a:rPr lang="en-US" dirty="0"/>
              <a:t> John Albert </a:t>
            </a:r>
            <a:r>
              <a:rPr lang="en-US" dirty="0" err="1"/>
              <a:t>Bengel</a:t>
            </a:r>
            <a:r>
              <a:rPr lang="en-US" dirty="0"/>
              <a:t>. A NT commentary writer in the 1700's.</a:t>
            </a:r>
          </a:p>
          <a:p>
            <a:pPr fontAlgn="auto">
              <a:spcBef>
                <a:spcPts val="0"/>
              </a:spcBef>
              <a:spcAft>
                <a:spcPts val="0"/>
              </a:spcAft>
              <a:defRPr/>
            </a:pPr>
            <a:r>
              <a:rPr lang="en-US" dirty="0"/>
              <a:t>The full quote is "Apply thyself wholly to the text. Apply the text wholly to thyself."</a:t>
            </a:r>
          </a:p>
          <a:p>
            <a:pPr fontAlgn="auto">
              <a:spcBef>
                <a:spcPts val="0"/>
              </a:spcBef>
              <a:spcAft>
                <a:spcPts val="0"/>
              </a:spcAft>
              <a:defRPr/>
            </a:pPr>
            <a:endParaRPr lang="en-US" dirty="0"/>
          </a:p>
          <a:p>
            <a:pPr fontAlgn="auto">
              <a:spcBef>
                <a:spcPts val="0"/>
              </a:spcBef>
              <a:spcAft>
                <a:spcPts val="0"/>
              </a:spcAft>
              <a:defRPr/>
            </a:pPr>
            <a:r>
              <a:rPr lang="en-US" dirty="0"/>
              <a:t>Think about that for a moment. We frequently declare that we should spend time with the Word. Do we agree with the second statement, though? Are you diligently applying the Word to You?</a:t>
            </a:r>
          </a:p>
          <a:p>
            <a:pPr fontAlgn="auto">
              <a:spcBef>
                <a:spcPts val="0"/>
              </a:spcBef>
              <a:spcAft>
                <a:spcPts val="0"/>
              </a:spcAft>
              <a:defRPr/>
            </a:pPr>
            <a:endParaRPr lang="en-US" dirty="0"/>
          </a:p>
          <a:p>
            <a:pPr fontAlgn="auto">
              <a:spcBef>
                <a:spcPts val="0"/>
              </a:spcBef>
              <a:spcAft>
                <a:spcPts val="0"/>
              </a:spcAft>
              <a:defRPr/>
            </a:pPr>
            <a:r>
              <a:rPr lang="en-US" dirty="0"/>
              <a:t>It is easy to see the faults in others, or see how they need a particular lesson from the Word. It is much more difficult for us to accept that I need a particular lesson.</a:t>
            </a:r>
          </a:p>
          <a:p>
            <a:pPr fontAlgn="auto">
              <a:spcBef>
                <a:spcPts val="0"/>
              </a:spcBef>
              <a:spcAft>
                <a:spcPts val="0"/>
              </a:spcAft>
              <a:defRPr/>
            </a:pPr>
            <a:endParaRPr lang="en-US" dirty="0"/>
          </a:p>
          <a:p>
            <a:pPr fontAlgn="auto">
              <a:spcBef>
                <a:spcPts val="0"/>
              </a:spcBef>
              <a:spcAft>
                <a:spcPts val="0"/>
              </a:spcAft>
              <a:defRPr/>
            </a:pPr>
            <a:r>
              <a:rPr lang="en-US" dirty="0"/>
              <a:t>God expects us to make personal application of the things taught in His Word</a:t>
            </a:r>
          </a:p>
          <a:p>
            <a:pPr fontAlgn="auto">
              <a:spcBef>
                <a:spcPts val="0"/>
              </a:spcBef>
              <a:spcAft>
                <a:spcPts val="0"/>
              </a:spcAft>
              <a:defRPr/>
            </a:pPr>
            <a:r>
              <a:rPr lang="en-US" dirty="0"/>
              <a:t>2Timothy 2:15 Do your best to present yourself to God as one approved, a worker who has no need to be ashamed, rightly handling the word of truth.</a:t>
            </a:r>
          </a:p>
          <a:p>
            <a:pPr fontAlgn="auto">
              <a:spcBef>
                <a:spcPts val="0"/>
              </a:spcBef>
              <a:spcAft>
                <a:spcPts val="0"/>
              </a:spcAft>
              <a:defRPr/>
            </a:pPr>
            <a:r>
              <a:rPr lang="en-US" dirty="0"/>
              <a:t>Personal, individual responsibility to show self approved before God</a:t>
            </a:r>
          </a:p>
          <a:p>
            <a:pPr fontAlgn="auto">
              <a:spcBef>
                <a:spcPts val="0"/>
              </a:spcBef>
              <a:spcAft>
                <a:spcPts val="0"/>
              </a:spcAft>
              <a:defRPr/>
            </a:pPr>
            <a:r>
              <a:rPr lang="en-US" dirty="0"/>
              <a:t>1Timothy 5:22 Do not be hasty in the laying on of hands, nor take part in the sins of others; keep yourself pure.</a:t>
            </a:r>
          </a:p>
          <a:p>
            <a:pPr fontAlgn="auto">
              <a:spcBef>
                <a:spcPts val="0"/>
              </a:spcBef>
              <a:spcAft>
                <a:spcPts val="0"/>
              </a:spcAft>
              <a:defRPr/>
            </a:pPr>
            <a:r>
              <a:rPr lang="en-US" dirty="0"/>
              <a:t>I cannot keep you pure, you cannot keep me pure. An individual command.</a:t>
            </a:r>
          </a:p>
          <a:p>
            <a:pPr fontAlgn="auto">
              <a:spcBef>
                <a:spcPts val="0"/>
              </a:spcBef>
              <a:spcAft>
                <a:spcPts val="0"/>
              </a:spcAft>
              <a:defRPr/>
            </a:pPr>
            <a:r>
              <a:rPr lang="en-US" dirty="0"/>
              <a:t>1Timothy 4:16 Keep a close watch on yourself and on the teaching. Persist in this, for by so doing you will save both yourself and your hearers.</a:t>
            </a:r>
          </a:p>
          <a:p>
            <a:pPr fontAlgn="auto">
              <a:spcBef>
                <a:spcPts val="0"/>
              </a:spcBef>
              <a:spcAft>
                <a:spcPts val="0"/>
              </a:spcAft>
              <a:defRPr/>
            </a:pPr>
            <a:r>
              <a:rPr lang="en-US" dirty="0"/>
              <a:t>First responsibility is to take heed to self</a:t>
            </a:r>
          </a:p>
          <a:p>
            <a:pPr fontAlgn="auto">
              <a:spcBef>
                <a:spcPts val="0"/>
              </a:spcBef>
              <a:spcAft>
                <a:spcPts val="0"/>
              </a:spcAft>
              <a:defRPr/>
            </a:pPr>
            <a:r>
              <a:rPr lang="en-US" dirty="0"/>
              <a:t>1Timothy 4:13-15 Until I come, devote yourself to the public reading of Scripture, to exhortation, to teaching. Do not neglect the gift you have, which was given you by prophecy when the council of elders laid their hands on you. Practice these things, immerse yourself in them, so that all may see your progress.</a:t>
            </a:r>
          </a:p>
          <a:p>
            <a:pPr fontAlgn="auto">
              <a:spcBef>
                <a:spcPts val="0"/>
              </a:spcBef>
              <a:spcAft>
                <a:spcPts val="0"/>
              </a:spcAft>
              <a:defRPr/>
            </a:pPr>
            <a:r>
              <a:rPr lang="en-US" dirty="0"/>
              <a:t>You meditate, give attention to read, exhortation, doctrine, not neglecting your duty</a:t>
            </a:r>
          </a:p>
          <a:p>
            <a:pPr fontAlgn="auto">
              <a:spcBef>
                <a:spcPts val="0"/>
              </a:spcBef>
              <a:spcAft>
                <a:spcPts val="0"/>
              </a:spcAft>
              <a:defRPr/>
            </a:pPr>
            <a:endParaRPr lang="en-US" dirty="0"/>
          </a:p>
          <a:p>
            <a:pPr fontAlgn="auto">
              <a:spcBef>
                <a:spcPts val="0"/>
              </a:spcBef>
              <a:spcAft>
                <a:spcPts val="0"/>
              </a:spcAft>
              <a:defRPr/>
            </a:pPr>
            <a:r>
              <a:rPr lang="en-US" dirty="0"/>
              <a:t>Too often we neglect applying self to the text. Even worse we fail to apply the text to self.</a:t>
            </a:r>
          </a:p>
          <a:p>
            <a:pPr fontAlgn="auto">
              <a:spcBef>
                <a:spcPts val="0"/>
              </a:spcBef>
              <a:spcAft>
                <a:spcPts val="0"/>
              </a:spcAft>
              <a:defRPr/>
            </a:pPr>
            <a:r>
              <a:rPr lang="en-US" dirty="0"/>
              <a:t>How can we adjust our attitude?</a:t>
            </a: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E28EF5C-A232-40DF-80DF-A318F28F312E}" type="slidenum">
              <a:rPr lang="en-US" altLang="en-US"/>
              <a:pPr eaLnBrk="1" hangingPunct="1"/>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fontAlgn="auto">
              <a:spcBef>
                <a:spcPts val="0"/>
              </a:spcBef>
              <a:spcAft>
                <a:spcPts val="0"/>
              </a:spcAft>
              <a:defRPr/>
            </a:pPr>
            <a:r>
              <a:rPr lang="en-US" dirty="0"/>
              <a:t>Realize Your Place In This World</a:t>
            </a:r>
          </a:p>
          <a:p>
            <a:pPr fontAlgn="auto">
              <a:spcBef>
                <a:spcPts val="0"/>
              </a:spcBef>
              <a:spcAft>
                <a:spcPts val="0"/>
              </a:spcAft>
              <a:defRPr/>
            </a:pPr>
            <a:r>
              <a:rPr lang="en-US" dirty="0"/>
              <a:t>We are servants</a:t>
            </a:r>
          </a:p>
          <a:p>
            <a:pPr fontAlgn="auto">
              <a:spcBef>
                <a:spcPts val="0"/>
              </a:spcBef>
              <a:spcAft>
                <a:spcPts val="0"/>
              </a:spcAft>
              <a:defRPr/>
            </a:pPr>
            <a:r>
              <a:rPr lang="en-US" dirty="0"/>
              <a:t>Matthew 22:37-40</a:t>
            </a:r>
          </a:p>
          <a:p>
            <a:pPr fontAlgn="auto">
              <a:spcBef>
                <a:spcPts val="0"/>
              </a:spcBef>
              <a:spcAft>
                <a:spcPts val="0"/>
              </a:spcAft>
              <a:defRPr/>
            </a:pPr>
            <a:r>
              <a:rPr lang="en-US" dirty="0"/>
              <a:t>Romans 6:16-18</a:t>
            </a:r>
          </a:p>
          <a:p>
            <a:pPr fontAlgn="auto">
              <a:spcBef>
                <a:spcPts val="0"/>
              </a:spcBef>
              <a:spcAft>
                <a:spcPts val="0"/>
              </a:spcAft>
              <a:defRPr/>
            </a:pPr>
            <a:r>
              <a:rPr lang="en-US" dirty="0"/>
              <a:t>Expected to be a living sacrifice</a:t>
            </a:r>
          </a:p>
          <a:p>
            <a:pPr fontAlgn="auto">
              <a:spcBef>
                <a:spcPts val="0"/>
              </a:spcBef>
              <a:spcAft>
                <a:spcPts val="0"/>
              </a:spcAft>
              <a:defRPr/>
            </a:pPr>
            <a:r>
              <a:rPr lang="en-US" dirty="0"/>
              <a:t>Romans 12:1</a:t>
            </a:r>
          </a:p>
          <a:p>
            <a:pPr fontAlgn="auto">
              <a:spcBef>
                <a:spcPts val="0"/>
              </a:spcBef>
              <a:spcAft>
                <a:spcPts val="0"/>
              </a:spcAft>
              <a:defRPr/>
            </a:pPr>
            <a:r>
              <a:rPr lang="en-US" dirty="0"/>
              <a:t>1Peter 2:5</a:t>
            </a:r>
          </a:p>
          <a:p>
            <a:pPr fontAlgn="auto">
              <a:spcBef>
                <a:spcPts val="0"/>
              </a:spcBef>
              <a:spcAft>
                <a:spcPts val="0"/>
              </a:spcAft>
              <a:defRPr/>
            </a:pPr>
            <a:r>
              <a:rPr lang="en-US" dirty="0"/>
              <a:t>Hebrews 13:15 Through him then let us continually offer up a sacrifice of praise to God, that is, the fruit of lips that acknowledge his name.</a:t>
            </a:r>
          </a:p>
          <a:p>
            <a:pPr fontAlgn="auto">
              <a:spcBef>
                <a:spcPts val="0"/>
              </a:spcBef>
              <a:spcAft>
                <a:spcPts val="0"/>
              </a:spcAft>
              <a:defRPr/>
            </a:pPr>
            <a:r>
              <a:rPr lang="en-US" dirty="0"/>
              <a:t>To serve, not to be served</a:t>
            </a:r>
          </a:p>
          <a:p>
            <a:pPr fontAlgn="auto">
              <a:spcBef>
                <a:spcPts val="0"/>
              </a:spcBef>
              <a:spcAft>
                <a:spcPts val="0"/>
              </a:spcAft>
              <a:defRPr/>
            </a:pPr>
            <a:r>
              <a:rPr lang="en-US" dirty="0"/>
              <a:t>Matthew 20:26-28 It shall not be so among you. But whoever would be great among you must be your servant, and whoever would be first among you must be your slave, even as the Son of Man came not to be served but to serve, and to give his life as a ransom for many.</a:t>
            </a: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0DF9E75-D566-426A-9C48-7FCDFB9B29B5}" type="slidenum">
              <a:rPr lang="en-US" altLang="en-US"/>
              <a:pPr eaLnBrk="1" hangingPunct="1"/>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fontAlgn="auto">
              <a:spcBef>
                <a:spcPts val="0"/>
              </a:spcBef>
              <a:spcAft>
                <a:spcPts val="0"/>
              </a:spcAft>
              <a:defRPr/>
            </a:pPr>
            <a:r>
              <a:rPr lang="en-US" dirty="0"/>
              <a:t>Realize Your Place In This World</a:t>
            </a:r>
          </a:p>
          <a:p>
            <a:pPr fontAlgn="auto">
              <a:spcBef>
                <a:spcPts val="0"/>
              </a:spcBef>
              <a:spcAft>
                <a:spcPts val="0"/>
              </a:spcAft>
              <a:defRPr/>
            </a:pPr>
            <a:r>
              <a:rPr lang="en-US" dirty="0"/>
              <a:t>We are servants</a:t>
            </a:r>
          </a:p>
          <a:p>
            <a:pPr fontAlgn="auto">
              <a:spcBef>
                <a:spcPts val="0"/>
              </a:spcBef>
              <a:spcAft>
                <a:spcPts val="0"/>
              </a:spcAft>
              <a:defRPr/>
            </a:pPr>
            <a:r>
              <a:rPr lang="en-US" dirty="0"/>
              <a:t>Matthew 22:37-40</a:t>
            </a:r>
          </a:p>
          <a:p>
            <a:pPr fontAlgn="auto">
              <a:spcBef>
                <a:spcPts val="0"/>
              </a:spcBef>
              <a:spcAft>
                <a:spcPts val="0"/>
              </a:spcAft>
              <a:defRPr/>
            </a:pPr>
            <a:r>
              <a:rPr lang="en-US" dirty="0"/>
              <a:t>Romans 6:16-18</a:t>
            </a:r>
          </a:p>
          <a:p>
            <a:pPr fontAlgn="auto">
              <a:spcBef>
                <a:spcPts val="0"/>
              </a:spcBef>
              <a:spcAft>
                <a:spcPts val="0"/>
              </a:spcAft>
              <a:defRPr/>
            </a:pPr>
            <a:r>
              <a:rPr lang="en-US" dirty="0"/>
              <a:t>Expected to be a living sacrifice</a:t>
            </a:r>
          </a:p>
          <a:p>
            <a:pPr fontAlgn="auto">
              <a:spcBef>
                <a:spcPts val="0"/>
              </a:spcBef>
              <a:spcAft>
                <a:spcPts val="0"/>
              </a:spcAft>
              <a:defRPr/>
            </a:pPr>
            <a:r>
              <a:rPr lang="en-US" dirty="0"/>
              <a:t>Romans 12:1</a:t>
            </a:r>
          </a:p>
          <a:p>
            <a:pPr fontAlgn="auto">
              <a:spcBef>
                <a:spcPts val="0"/>
              </a:spcBef>
              <a:spcAft>
                <a:spcPts val="0"/>
              </a:spcAft>
              <a:defRPr/>
            </a:pPr>
            <a:r>
              <a:rPr lang="en-US" dirty="0"/>
              <a:t>1Peter 2:5</a:t>
            </a:r>
          </a:p>
          <a:p>
            <a:pPr fontAlgn="auto">
              <a:spcBef>
                <a:spcPts val="0"/>
              </a:spcBef>
              <a:spcAft>
                <a:spcPts val="0"/>
              </a:spcAft>
              <a:defRPr/>
            </a:pPr>
            <a:r>
              <a:rPr lang="en-US" dirty="0"/>
              <a:t>Hebrews 13:15</a:t>
            </a:r>
          </a:p>
          <a:p>
            <a:pPr fontAlgn="auto">
              <a:spcBef>
                <a:spcPts val="0"/>
              </a:spcBef>
              <a:spcAft>
                <a:spcPts val="0"/>
              </a:spcAft>
              <a:defRPr/>
            </a:pPr>
            <a:r>
              <a:rPr lang="en-US" dirty="0"/>
              <a:t>To serve, not to be served</a:t>
            </a:r>
          </a:p>
          <a:p>
            <a:pPr fontAlgn="auto">
              <a:spcBef>
                <a:spcPts val="0"/>
              </a:spcBef>
              <a:spcAft>
                <a:spcPts val="0"/>
              </a:spcAft>
              <a:defRPr/>
            </a:pPr>
            <a:r>
              <a:rPr lang="en-US" dirty="0"/>
              <a:t>Matthew 20:26-28 It shall not be so among you. But whoever would be great among you must be your servant, and whoever would be first among you must be your slave, even as the Son of Man came not to be served but to serve, and to give his life as a ransom for many.</a:t>
            </a: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143DE36-02BC-4BBF-9A17-05FB416A385F}" type="slidenum">
              <a:rPr lang="en-US" altLang="en-US"/>
              <a:pPr eaLnBrk="1" hangingPunct="1"/>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fontAlgn="auto">
              <a:spcBef>
                <a:spcPts val="0"/>
              </a:spcBef>
              <a:spcAft>
                <a:spcPts val="0"/>
              </a:spcAft>
              <a:defRPr/>
            </a:pPr>
            <a:r>
              <a:rPr lang="en-US" dirty="0"/>
              <a:t>Realize Your Place In This World</a:t>
            </a:r>
          </a:p>
          <a:p>
            <a:pPr fontAlgn="auto">
              <a:spcBef>
                <a:spcPts val="0"/>
              </a:spcBef>
              <a:spcAft>
                <a:spcPts val="0"/>
              </a:spcAft>
              <a:defRPr/>
            </a:pPr>
            <a:r>
              <a:rPr lang="en-US" dirty="0"/>
              <a:t>We are servants</a:t>
            </a:r>
          </a:p>
          <a:p>
            <a:pPr fontAlgn="auto">
              <a:spcBef>
                <a:spcPts val="0"/>
              </a:spcBef>
              <a:spcAft>
                <a:spcPts val="0"/>
              </a:spcAft>
              <a:defRPr/>
            </a:pPr>
            <a:r>
              <a:rPr lang="en-US" dirty="0"/>
              <a:t>Matthew 22:37-40</a:t>
            </a:r>
          </a:p>
          <a:p>
            <a:pPr fontAlgn="auto">
              <a:spcBef>
                <a:spcPts val="0"/>
              </a:spcBef>
              <a:spcAft>
                <a:spcPts val="0"/>
              </a:spcAft>
              <a:defRPr/>
            </a:pPr>
            <a:r>
              <a:rPr lang="en-US" dirty="0"/>
              <a:t>Romans 6:16-18</a:t>
            </a:r>
          </a:p>
          <a:p>
            <a:pPr fontAlgn="auto">
              <a:spcBef>
                <a:spcPts val="0"/>
              </a:spcBef>
              <a:spcAft>
                <a:spcPts val="0"/>
              </a:spcAft>
              <a:defRPr/>
            </a:pPr>
            <a:r>
              <a:rPr lang="en-US" dirty="0"/>
              <a:t>Expected to be a living sacrifice</a:t>
            </a:r>
          </a:p>
          <a:p>
            <a:pPr fontAlgn="auto">
              <a:spcBef>
                <a:spcPts val="0"/>
              </a:spcBef>
              <a:spcAft>
                <a:spcPts val="0"/>
              </a:spcAft>
              <a:defRPr/>
            </a:pPr>
            <a:r>
              <a:rPr lang="en-US" dirty="0"/>
              <a:t>Romans 12:1</a:t>
            </a:r>
          </a:p>
          <a:p>
            <a:pPr fontAlgn="auto">
              <a:spcBef>
                <a:spcPts val="0"/>
              </a:spcBef>
              <a:spcAft>
                <a:spcPts val="0"/>
              </a:spcAft>
              <a:defRPr/>
            </a:pPr>
            <a:r>
              <a:rPr lang="en-US" dirty="0"/>
              <a:t>1Peter 2:5</a:t>
            </a:r>
          </a:p>
          <a:p>
            <a:pPr fontAlgn="auto">
              <a:spcBef>
                <a:spcPts val="0"/>
              </a:spcBef>
              <a:spcAft>
                <a:spcPts val="0"/>
              </a:spcAft>
              <a:defRPr/>
            </a:pPr>
            <a:r>
              <a:rPr lang="en-US" dirty="0"/>
              <a:t>Hebrews 13:15</a:t>
            </a:r>
          </a:p>
          <a:p>
            <a:pPr fontAlgn="auto">
              <a:spcBef>
                <a:spcPts val="0"/>
              </a:spcBef>
              <a:spcAft>
                <a:spcPts val="0"/>
              </a:spcAft>
              <a:defRPr/>
            </a:pPr>
            <a:r>
              <a:rPr lang="en-US" dirty="0"/>
              <a:t>To serve, not to be served</a:t>
            </a:r>
          </a:p>
          <a:p>
            <a:pPr fontAlgn="auto">
              <a:spcBef>
                <a:spcPts val="0"/>
              </a:spcBef>
              <a:spcAft>
                <a:spcPts val="0"/>
              </a:spcAft>
              <a:defRPr/>
            </a:pPr>
            <a:r>
              <a:rPr lang="en-US" dirty="0"/>
              <a:t>Matthew 20:26-28</a:t>
            </a:r>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4BCAFF4-6375-4882-BB23-5D0C02C5D750}" type="slidenum">
              <a:rPr lang="en-US" altLang="en-US"/>
              <a:pPr eaLnBrk="1" hangingPunct="1"/>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Realize Who Is Your Judge</a:t>
            </a:r>
          </a:p>
          <a:p>
            <a:pPr>
              <a:spcBef>
                <a:spcPct val="0"/>
              </a:spcBef>
            </a:pPr>
            <a:r>
              <a:rPr lang="en-US" altLang="en-US"/>
              <a:t>To whom am I accountable?</a:t>
            </a:r>
          </a:p>
          <a:p>
            <a:pPr>
              <a:spcBef>
                <a:spcPct val="0"/>
              </a:spcBef>
            </a:pPr>
            <a:r>
              <a:rPr lang="en-US" altLang="en-US"/>
              <a:t>John 5:22 The Father judges no one, but has given all judgment to the Son,</a:t>
            </a:r>
          </a:p>
          <a:p>
            <a:pPr>
              <a:spcBef>
                <a:spcPct val="0"/>
              </a:spcBef>
            </a:pPr>
            <a:r>
              <a:rPr lang="en-US" altLang="en-US"/>
              <a:t>John 5:27 And he has given him authority to execute judgment, because he is the Son of Man.</a:t>
            </a:r>
          </a:p>
          <a:p>
            <a:pPr>
              <a:spcBef>
                <a:spcPct val="0"/>
              </a:spcBef>
            </a:pPr>
            <a:r>
              <a:rPr lang="en-US" altLang="en-US"/>
              <a:t>Acts 17:30-31 The times of ignorance God overlooked, but now he commands all people everywhere to repent, because he has fixed a day on which he will judge the world in righteousness by a man whom he has appointed; and of this he has given assurance to all by raising him from the dead."</a:t>
            </a:r>
          </a:p>
          <a:p>
            <a:pPr>
              <a:spcBef>
                <a:spcPct val="0"/>
              </a:spcBef>
            </a:pPr>
            <a:r>
              <a:rPr lang="en-US" altLang="en-US"/>
              <a:t>Romans 2:15-16 They show that the work of the law is written on their hearts, while their conscience also bears witness, and their conflicting thoughts accuse or even excuse them on that day when, according to my gospel, God judges the secrets of men by Christ Jesus.</a:t>
            </a:r>
          </a:p>
          <a:p>
            <a:pPr>
              <a:spcBef>
                <a:spcPct val="0"/>
              </a:spcBef>
            </a:pPr>
            <a:r>
              <a:rPr lang="en-US" altLang="en-US"/>
              <a:t>Shouldn't you be doing His Will?</a:t>
            </a:r>
          </a:p>
          <a:p>
            <a:pPr>
              <a:spcBef>
                <a:spcPct val="0"/>
              </a:spcBef>
            </a:pPr>
            <a:r>
              <a:rPr lang="en-US" altLang="en-US"/>
              <a:t>John 12:48 The one who rejects me and does not receive my words has a judge; the word that I have spoken will judge him on the last day.</a:t>
            </a:r>
          </a:p>
          <a:p>
            <a:pPr>
              <a:spcBef>
                <a:spcPct val="0"/>
              </a:spcBef>
            </a:pPr>
            <a:r>
              <a:rPr lang="en-US" altLang="en-US"/>
              <a:t>Deity has told you what to do, now you should do it!</a:t>
            </a:r>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238A752-6310-4FC7-B136-B9E124ED0541}" type="slidenum">
              <a:rPr lang="en-US" altLang="en-US"/>
              <a:pPr eaLnBrk="1" hangingPunct="1"/>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Realize Who Is Your Judge</a:t>
            </a:r>
          </a:p>
          <a:p>
            <a:pPr>
              <a:spcBef>
                <a:spcPct val="0"/>
              </a:spcBef>
            </a:pPr>
            <a:r>
              <a:rPr lang="en-US" altLang="en-US"/>
              <a:t>To whom am I accountable?</a:t>
            </a:r>
          </a:p>
          <a:p>
            <a:pPr>
              <a:spcBef>
                <a:spcPct val="0"/>
              </a:spcBef>
            </a:pPr>
            <a:r>
              <a:rPr lang="en-US" altLang="en-US"/>
              <a:t>John 5:22</a:t>
            </a:r>
          </a:p>
          <a:p>
            <a:pPr>
              <a:spcBef>
                <a:spcPct val="0"/>
              </a:spcBef>
            </a:pPr>
            <a:r>
              <a:rPr lang="en-US" altLang="en-US"/>
              <a:t>John 5:27</a:t>
            </a:r>
          </a:p>
          <a:p>
            <a:pPr>
              <a:spcBef>
                <a:spcPct val="0"/>
              </a:spcBef>
            </a:pPr>
            <a:r>
              <a:rPr lang="en-US" altLang="en-US"/>
              <a:t>Acts 17:30-31 The times of ignorance God overlooked, but now he commands all people everywhere to repent, because he has fixed a day on which he will judge the world in righteousness by a man whom he has appointed; and of this he has given assurance to all by raising him from the dead."</a:t>
            </a:r>
          </a:p>
          <a:p>
            <a:pPr>
              <a:spcBef>
                <a:spcPct val="0"/>
              </a:spcBef>
            </a:pPr>
            <a:r>
              <a:rPr lang="en-US" altLang="en-US"/>
              <a:t>Romans 2:15-16 They show that the work of the law is written on their hearts, while their conscience also bears witness, and their conflicting thoughts accuse or even excuse them on that day when, according to my gospel, God judges the secrets of men by Christ Jesus.</a:t>
            </a:r>
          </a:p>
          <a:p>
            <a:pPr>
              <a:spcBef>
                <a:spcPct val="0"/>
              </a:spcBef>
            </a:pPr>
            <a:r>
              <a:rPr lang="en-US" altLang="en-US"/>
              <a:t>Shouldn't you be doing His Will?</a:t>
            </a:r>
          </a:p>
          <a:p>
            <a:pPr>
              <a:spcBef>
                <a:spcPct val="0"/>
              </a:spcBef>
            </a:pPr>
            <a:r>
              <a:rPr lang="en-US" altLang="en-US"/>
              <a:t>John 12:48 The one who rejects me and does not receive my words has a judge; the word that I have spoken will judge him on the last day.</a:t>
            </a:r>
          </a:p>
          <a:p>
            <a:pPr>
              <a:spcBef>
                <a:spcPct val="0"/>
              </a:spcBef>
            </a:pPr>
            <a:r>
              <a:rPr lang="en-US" altLang="en-US"/>
              <a:t>Deity has told you what to do, now you should do it!</a:t>
            </a:r>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181C5DF-AB43-494B-91AD-9AF36D220567}" type="slidenum">
              <a:rPr lang="en-US" altLang="en-US"/>
              <a:pPr eaLnBrk="1" hangingPunct="1"/>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Realize Who Is Your Judge</a:t>
            </a:r>
          </a:p>
          <a:p>
            <a:pPr>
              <a:spcBef>
                <a:spcPct val="0"/>
              </a:spcBef>
            </a:pPr>
            <a:r>
              <a:rPr lang="en-US" altLang="en-US"/>
              <a:t>To whom am I accountable?</a:t>
            </a:r>
          </a:p>
          <a:p>
            <a:pPr>
              <a:spcBef>
                <a:spcPct val="0"/>
              </a:spcBef>
            </a:pPr>
            <a:r>
              <a:rPr lang="en-US" altLang="en-US"/>
              <a:t>John 5:22</a:t>
            </a:r>
          </a:p>
          <a:p>
            <a:pPr>
              <a:spcBef>
                <a:spcPct val="0"/>
              </a:spcBef>
            </a:pPr>
            <a:r>
              <a:rPr lang="en-US" altLang="en-US"/>
              <a:t>John 5:27</a:t>
            </a:r>
          </a:p>
          <a:p>
            <a:pPr>
              <a:spcBef>
                <a:spcPct val="0"/>
              </a:spcBef>
            </a:pPr>
            <a:r>
              <a:rPr lang="en-US" altLang="en-US"/>
              <a:t>Acts 17:30-31</a:t>
            </a:r>
          </a:p>
          <a:p>
            <a:pPr>
              <a:spcBef>
                <a:spcPct val="0"/>
              </a:spcBef>
            </a:pPr>
            <a:r>
              <a:rPr lang="en-US" altLang="en-US"/>
              <a:t>Romans 2:15-16 They show that the work of the law is written on their hearts, while their conscience also bears witness, and their conflicting thoughts accuse or even excuse them on that day when, according to my gospel, God judges the secrets of men by Christ Jesus.</a:t>
            </a:r>
          </a:p>
          <a:p>
            <a:pPr>
              <a:spcBef>
                <a:spcPct val="0"/>
              </a:spcBef>
            </a:pPr>
            <a:r>
              <a:rPr lang="en-US" altLang="en-US"/>
              <a:t>Shouldn't you be doing His Will?</a:t>
            </a:r>
          </a:p>
          <a:p>
            <a:pPr>
              <a:spcBef>
                <a:spcPct val="0"/>
              </a:spcBef>
            </a:pPr>
            <a:r>
              <a:rPr lang="en-US" altLang="en-US"/>
              <a:t>John 12:48 The one who rejects me and does not receive my words has a judge; the word that I have spoken will judge him on the last day.</a:t>
            </a:r>
          </a:p>
          <a:p>
            <a:pPr>
              <a:spcBef>
                <a:spcPct val="0"/>
              </a:spcBef>
            </a:pPr>
            <a:r>
              <a:rPr lang="en-US" altLang="en-US"/>
              <a:t>Deity has told you what to do, now you should do it!</a:t>
            </a:r>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F3464D3-C108-4E33-8888-186DE7266C72}" type="slidenum">
              <a:rPr lang="en-US" altLang="en-US"/>
              <a:pPr eaLnBrk="1" hangingPunct="1"/>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Realize Who Is Your Judge</a:t>
            </a:r>
          </a:p>
          <a:p>
            <a:pPr>
              <a:spcBef>
                <a:spcPct val="0"/>
              </a:spcBef>
            </a:pPr>
            <a:r>
              <a:rPr lang="en-US" altLang="en-US"/>
              <a:t>To whom am I accountable?</a:t>
            </a:r>
          </a:p>
          <a:p>
            <a:pPr>
              <a:spcBef>
                <a:spcPct val="0"/>
              </a:spcBef>
            </a:pPr>
            <a:r>
              <a:rPr lang="en-US" altLang="en-US"/>
              <a:t>John 5:22</a:t>
            </a:r>
          </a:p>
          <a:p>
            <a:pPr>
              <a:spcBef>
                <a:spcPct val="0"/>
              </a:spcBef>
            </a:pPr>
            <a:r>
              <a:rPr lang="en-US" altLang="en-US"/>
              <a:t>John 5:27</a:t>
            </a:r>
          </a:p>
          <a:p>
            <a:pPr>
              <a:spcBef>
                <a:spcPct val="0"/>
              </a:spcBef>
            </a:pPr>
            <a:r>
              <a:rPr lang="en-US" altLang="en-US"/>
              <a:t>Acts 17:30-31</a:t>
            </a:r>
          </a:p>
          <a:p>
            <a:pPr>
              <a:spcBef>
                <a:spcPct val="0"/>
              </a:spcBef>
            </a:pPr>
            <a:r>
              <a:rPr lang="en-US" altLang="en-US"/>
              <a:t>Romans 2:15-16</a:t>
            </a:r>
          </a:p>
          <a:p>
            <a:pPr>
              <a:spcBef>
                <a:spcPct val="0"/>
              </a:spcBef>
            </a:pPr>
            <a:r>
              <a:rPr lang="en-US" altLang="en-US"/>
              <a:t>Shouldn't you be doing His Will?</a:t>
            </a:r>
          </a:p>
          <a:p>
            <a:pPr>
              <a:spcBef>
                <a:spcPct val="0"/>
              </a:spcBef>
            </a:pPr>
            <a:r>
              <a:rPr lang="en-US" altLang="en-US"/>
              <a:t>John 12:48 The one who rejects me and does not receive my words has a judge; the word that I have spoken will judge him on the last day.</a:t>
            </a:r>
          </a:p>
          <a:p>
            <a:pPr>
              <a:spcBef>
                <a:spcPct val="0"/>
              </a:spcBef>
            </a:pPr>
            <a:r>
              <a:rPr lang="en-US" altLang="en-US"/>
              <a:t>Deity has told you what to do, now you should do it!</a:t>
            </a:r>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CED0AB4-5D73-4EAA-B984-2CFBFF306F6C}" type="slidenum">
              <a:rPr lang="en-US" altLang="en-US"/>
              <a:pPr eaLnBrk="1" hangingPunct="1"/>
              <a:t>16</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Realize Who Is Your Judge</a:t>
            </a:r>
          </a:p>
          <a:p>
            <a:pPr>
              <a:spcBef>
                <a:spcPct val="0"/>
              </a:spcBef>
            </a:pPr>
            <a:r>
              <a:rPr lang="en-US" altLang="en-US"/>
              <a:t>To whom am I accountable?</a:t>
            </a:r>
          </a:p>
          <a:p>
            <a:pPr>
              <a:spcBef>
                <a:spcPct val="0"/>
              </a:spcBef>
            </a:pPr>
            <a:r>
              <a:rPr lang="en-US" altLang="en-US"/>
              <a:t>John 5:22</a:t>
            </a:r>
          </a:p>
          <a:p>
            <a:pPr>
              <a:spcBef>
                <a:spcPct val="0"/>
              </a:spcBef>
            </a:pPr>
            <a:r>
              <a:rPr lang="en-US" altLang="en-US"/>
              <a:t>John 5:27</a:t>
            </a:r>
          </a:p>
          <a:p>
            <a:pPr>
              <a:spcBef>
                <a:spcPct val="0"/>
              </a:spcBef>
            </a:pPr>
            <a:r>
              <a:rPr lang="en-US" altLang="en-US"/>
              <a:t>Acts 17:30-31</a:t>
            </a:r>
          </a:p>
          <a:p>
            <a:pPr>
              <a:spcBef>
                <a:spcPct val="0"/>
              </a:spcBef>
            </a:pPr>
            <a:r>
              <a:rPr lang="en-US" altLang="en-US"/>
              <a:t>Romans 2:15-16</a:t>
            </a:r>
          </a:p>
          <a:p>
            <a:pPr>
              <a:spcBef>
                <a:spcPct val="0"/>
              </a:spcBef>
            </a:pPr>
            <a:r>
              <a:rPr lang="en-US" altLang="en-US"/>
              <a:t>Shouldn't you be doing His Will?</a:t>
            </a:r>
          </a:p>
          <a:p>
            <a:pPr>
              <a:spcBef>
                <a:spcPct val="0"/>
              </a:spcBef>
            </a:pPr>
            <a:r>
              <a:rPr lang="en-US" altLang="en-US"/>
              <a:t>John 12:48</a:t>
            </a:r>
          </a:p>
          <a:p>
            <a:pPr>
              <a:spcBef>
                <a:spcPct val="0"/>
              </a:spcBef>
            </a:pPr>
            <a:r>
              <a:rPr lang="en-US" altLang="en-US"/>
              <a:t>Deity has told you what to do, now you should do it!</a:t>
            </a:r>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6746C38-B9E9-46F4-9D6A-6EE4AEE33335}" type="slidenum">
              <a:rPr lang="en-US" altLang="en-US"/>
              <a:pPr eaLnBrk="1" hangingPunct="1"/>
              <a:t>17</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Realize The Great Importance Of Your Soul</a:t>
            </a:r>
          </a:p>
          <a:p>
            <a:pPr>
              <a:spcBef>
                <a:spcPct val="0"/>
              </a:spcBef>
            </a:pPr>
            <a:r>
              <a:rPr lang="en-US" altLang="en-US"/>
              <a:t>Do you understand the value of your soul?</a:t>
            </a:r>
          </a:p>
          <a:p>
            <a:pPr>
              <a:spcBef>
                <a:spcPct val="0"/>
              </a:spcBef>
            </a:pPr>
            <a:r>
              <a:rPr lang="en-US" altLang="en-US"/>
              <a:t>It is valued more than life</a:t>
            </a:r>
          </a:p>
          <a:p>
            <a:pPr>
              <a:spcBef>
                <a:spcPct val="0"/>
              </a:spcBef>
            </a:pPr>
            <a:r>
              <a:rPr lang="en-US" altLang="en-US"/>
              <a:t>1Peter 1:17-19 And if you call on him as Father who judges impartially according to each one's deeds, conduct yourselves with fear throughout the time of your exile, knowing that you were ransomed from the futile ways inherited from your forefathers, not with perishable things such as silver or gold, but with the precious blood of Christ, like that of a lamb without blemish or spot.</a:t>
            </a:r>
          </a:p>
          <a:p>
            <a:pPr>
              <a:spcBef>
                <a:spcPct val="0"/>
              </a:spcBef>
            </a:pPr>
            <a:r>
              <a:rPr lang="en-US" altLang="en-US"/>
              <a:t>Revelation 1:5 and from Jesus Christ the faithful witness, the firstborn of the dead, and the ruler of kings on earth. To him who loves us and has freed us from our sins by his blood</a:t>
            </a:r>
          </a:p>
          <a:p>
            <a:pPr>
              <a:spcBef>
                <a:spcPct val="0"/>
              </a:spcBef>
            </a:pPr>
            <a:r>
              <a:rPr lang="en-US" altLang="en-US"/>
              <a:t>Colossians 1:13-14 He has delivered us from the domain of darkness and transferred us to the kingdom of his beloved Son, in whom we have redemption, the forgiveness of sins.</a:t>
            </a:r>
          </a:p>
          <a:p>
            <a:pPr>
              <a:spcBef>
                <a:spcPct val="0"/>
              </a:spcBef>
            </a:pPr>
            <a:r>
              <a:rPr lang="en-US" altLang="en-US"/>
              <a:t>Ephesians 1:7 In him we have redemption through his blood, the forgiveness of our trespasses, according to the riches of his grace,</a:t>
            </a:r>
          </a:p>
          <a:p>
            <a:pPr>
              <a:spcBef>
                <a:spcPct val="0"/>
              </a:spcBef>
            </a:pPr>
            <a:r>
              <a:rPr lang="en-US" altLang="en-US"/>
              <a:t>Jesus, the Son of God, had to die on a cross for your soul</a:t>
            </a:r>
          </a:p>
          <a:p>
            <a:pPr>
              <a:spcBef>
                <a:spcPct val="0"/>
              </a:spcBef>
            </a:pPr>
            <a:r>
              <a:rPr lang="en-US" altLang="en-US"/>
              <a:t>Matthew 26:28 for this is my blood of the covenant, which is poured out for many for the forgiveness of sins.</a:t>
            </a:r>
          </a:p>
          <a:p>
            <a:pPr>
              <a:spcBef>
                <a:spcPct val="0"/>
              </a:spcBef>
            </a:pPr>
            <a:r>
              <a:rPr lang="en-US" altLang="en-US"/>
              <a:t>Is your soul worth doing the Will of the Lord? Or are you too selfish?</a:t>
            </a:r>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AC984CD-9141-42E8-9BA3-165B3CA087EB}" type="slidenum">
              <a:rPr lang="en-US" altLang="en-US"/>
              <a:pPr eaLnBrk="1" hangingPunct="1"/>
              <a:t>18</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Realize The Great Importance Of Your Soul</a:t>
            </a:r>
          </a:p>
          <a:p>
            <a:pPr>
              <a:spcBef>
                <a:spcPct val="0"/>
              </a:spcBef>
            </a:pPr>
            <a:r>
              <a:rPr lang="en-US" altLang="en-US"/>
              <a:t>Do you understand the value of your soul?</a:t>
            </a:r>
          </a:p>
          <a:p>
            <a:pPr>
              <a:spcBef>
                <a:spcPct val="0"/>
              </a:spcBef>
            </a:pPr>
            <a:r>
              <a:rPr lang="en-US" altLang="en-US"/>
              <a:t>It is valued more than life</a:t>
            </a:r>
          </a:p>
          <a:p>
            <a:pPr>
              <a:spcBef>
                <a:spcPct val="0"/>
              </a:spcBef>
            </a:pPr>
            <a:r>
              <a:rPr lang="en-US" altLang="en-US"/>
              <a:t>1Peter 1:17-19</a:t>
            </a:r>
          </a:p>
          <a:p>
            <a:pPr>
              <a:spcBef>
                <a:spcPct val="0"/>
              </a:spcBef>
            </a:pPr>
            <a:r>
              <a:rPr lang="en-US" altLang="en-US"/>
              <a:t>Revelation 1:5 and from Jesus Christ the faithful witness, the firstborn of the dead, and the ruler of kings on earth. To him who loves us and has freed us from our sins by his blood</a:t>
            </a:r>
          </a:p>
          <a:p>
            <a:pPr>
              <a:spcBef>
                <a:spcPct val="0"/>
              </a:spcBef>
            </a:pPr>
            <a:r>
              <a:rPr lang="en-US" altLang="en-US"/>
              <a:t>Colossians 1:13-14 He has delivered us from the domain of darkness and transferred us to the kingdom of his beloved Son, in whom we have redemption, the forgiveness of sins.</a:t>
            </a:r>
          </a:p>
          <a:p>
            <a:pPr>
              <a:spcBef>
                <a:spcPct val="0"/>
              </a:spcBef>
            </a:pPr>
            <a:r>
              <a:rPr lang="en-US" altLang="en-US"/>
              <a:t>Ephesians 1:7 In him we have redemption through his blood, the forgiveness of our trespasses, according to the riches of his grace,</a:t>
            </a:r>
          </a:p>
          <a:p>
            <a:pPr>
              <a:spcBef>
                <a:spcPct val="0"/>
              </a:spcBef>
            </a:pPr>
            <a:r>
              <a:rPr lang="en-US" altLang="en-US"/>
              <a:t>Jesus, the Son of God, had to die on a cross for your soul</a:t>
            </a:r>
          </a:p>
          <a:p>
            <a:pPr>
              <a:spcBef>
                <a:spcPct val="0"/>
              </a:spcBef>
            </a:pPr>
            <a:r>
              <a:rPr lang="en-US" altLang="en-US"/>
              <a:t>Matthew 26:28 for this is my blood of the covenant, which is poured out for many for the forgiveness of sins.</a:t>
            </a:r>
          </a:p>
          <a:p>
            <a:pPr>
              <a:spcBef>
                <a:spcPct val="0"/>
              </a:spcBef>
            </a:pPr>
            <a:r>
              <a:rPr lang="en-US" altLang="en-US"/>
              <a:t>Is your soul worth doing the Will of the Lord? Or are you too selfish?</a:t>
            </a:r>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77C32EE-A6C0-42A8-94CB-FEB67D51A5D5}" type="slidenum">
              <a:rPr lang="en-US" altLang="en-US"/>
              <a:pPr eaLnBrk="1" hangingPunct="1"/>
              <a:t>19</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lnSpcReduction="10000"/>
          </a:bodyPr>
          <a:lstStyle/>
          <a:p>
            <a:pPr fontAlgn="auto">
              <a:spcBef>
                <a:spcPts val="0"/>
              </a:spcBef>
              <a:spcAft>
                <a:spcPts val="0"/>
              </a:spcAft>
              <a:defRPr/>
            </a:pPr>
            <a:r>
              <a:rPr lang="en-US" dirty="0"/>
              <a:t>"Apply Thyself Wholly To The Text"</a:t>
            </a:r>
          </a:p>
          <a:p>
            <a:pPr fontAlgn="auto">
              <a:spcBef>
                <a:spcPts val="0"/>
              </a:spcBef>
              <a:spcAft>
                <a:spcPts val="0"/>
              </a:spcAft>
              <a:defRPr/>
            </a:pPr>
            <a:r>
              <a:rPr lang="en-US" dirty="0"/>
              <a:t>2Timothy 2:15</a:t>
            </a:r>
          </a:p>
          <a:p>
            <a:pPr fontAlgn="auto">
              <a:spcBef>
                <a:spcPts val="0"/>
              </a:spcBef>
              <a:spcAft>
                <a:spcPts val="0"/>
              </a:spcAft>
              <a:defRPr/>
            </a:pPr>
            <a:r>
              <a:rPr lang="en-US" dirty="0"/>
              <a:t>Title is from a quote by </a:t>
            </a:r>
            <a:r>
              <a:rPr lang="en-US" dirty="0" err="1"/>
              <a:t>Mr</a:t>
            </a:r>
            <a:r>
              <a:rPr lang="en-US" dirty="0"/>
              <a:t> John Albert </a:t>
            </a:r>
            <a:r>
              <a:rPr lang="en-US" dirty="0" err="1"/>
              <a:t>Bengel</a:t>
            </a:r>
            <a:r>
              <a:rPr lang="en-US" dirty="0"/>
              <a:t>. A NT commentary writer in the 1700's.</a:t>
            </a:r>
          </a:p>
          <a:p>
            <a:pPr fontAlgn="auto">
              <a:spcBef>
                <a:spcPts val="0"/>
              </a:spcBef>
              <a:spcAft>
                <a:spcPts val="0"/>
              </a:spcAft>
              <a:defRPr/>
            </a:pPr>
            <a:r>
              <a:rPr lang="en-US" dirty="0"/>
              <a:t>The full quote is "Apply thyself wholly to the text. Apply the text wholly to thyself.“</a:t>
            </a:r>
          </a:p>
          <a:p>
            <a:pPr fontAlgn="auto">
              <a:spcBef>
                <a:spcPts val="0"/>
              </a:spcBef>
              <a:spcAft>
                <a:spcPts val="0"/>
              </a:spcAft>
              <a:defRPr/>
            </a:pPr>
            <a:r>
              <a:rPr lang="en-US" dirty="0"/>
              <a:t>Think about that for a moment. We frequently declare that we should spend time with the Word. Do we agree with the second statement, though? Are you diligently applying the Word to You?</a:t>
            </a:r>
          </a:p>
          <a:p>
            <a:pPr fontAlgn="auto">
              <a:spcBef>
                <a:spcPts val="0"/>
              </a:spcBef>
              <a:spcAft>
                <a:spcPts val="0"/>
              </a:spcAft>
              <a:defRPr/>
            </a:pPr>
            <a:r>
              <a:rPr lang="en-US" dirty="0"/>
              <a:t>It is easy to see the faults in others, or see how they need a particular lesson from the Word. It is much more difficult for us to accept that I need a particular lesson.</a:t>
            </a:r>
          </a:p>
          <a:p>
            <a:pPr fontAlgn="auto">
              <a:spcBef>
                <a:spcPts val="0"/>
              </a:spcBef>
              <a:spcAft>
                <a:spcPts val="0"/>
              </a:spcAft>
              <a:defRPr/>
            </a:pPr>
            <a:r>
              <a:rPr lang="en-US" dirty="0"/>
              <a:t>God expects us to make personal application of the things taught in His Word</a:t>
            </a:r>
          </a:p>
          <a:p>
            <a:pPr fontAlgn="auto">
              <a:spcBef>
                <a:spcPts val="0"/>
              </a:spcBef>
              <a:spcAft>
                <a:spcPts val="0"/>
              </a:spcAft>
              <a:defRPr/>
            </a:pPr>
            <a:r>
              <a:rPr lang="en-US" dirty="0"/>
              <a:t>2Timothy 2:15</a:t>
            </a:r>
          </a:p>
          <a:p>
            <a:pPr fontAlgn="auto">
              <a:spcBef>
                <a:spcPts val="0"/>
              </a:spcBef>
              <a:spcAft>
                <a:spcPts val="0"/>
              </a:spcAft>
              <a:defRPr/>
            </a:pPr>
            <a:r>
              <a:rPr lang="en-US" dirty="0"/>
              <a:t>Personal, individual responsibility to show self approved before God</a:t>
            </a:r>
          </a:p>
          <a:p>
            <a:pPr fontAlgn="auto">
              <a:spcBef>
                <a:spcPts val="0"/>
              </a:spcBef>
              <a:spcAft>
                <a:spcPts val="0"/>
              </a:spcAft>
              <a:defRPr/>
            </a:pPr>
            <a:r>
              <a:rPr lang="en-US" dirty="0"/>
              <a:t>1Timothy 5:22 Do not be hasty in the laying on of hands, nor take part in the sins of others; keep yourself pure.</a:t>
            </a:r>
          </a:p>
          <a:p>
            <a:pPr fontAlgn="auto">
              <a:spcBef>
                <a:spcPts val="0"/>
              </a:spcBef>
              <a:spcAft>
                <a:spcPts val="0"/>
              </a:spcAft>
              <a:defRPr/>
            </a:pPr>
            <a:r>
              <a:rPr lang="en-US" dirty="0"/>
              <a:t>I cannot keep you pure, you cannot keep me pure. An individual command.</a:t>
            </a:r>
          </a:p>
          <a:p>
            <a:pPr fontAlgn="auto">
              <a:spcBef>
                <a:spcPts val="0"/>
              </a:spcBef>
              <a:spcAft>
                <a:spcPts val="0"/>
              </a:spcAft>
              <a:defRPr/>
            </a:pPr>
            <a:r>
              <a:rPr lang="en-US" dirty="0"/>
              <a:t>1Timothy 4:16 Keep a close watch on yourself and on the teaching. Persist in this, for by so doing you will save both yourself and your hearers.</a:t>
            </a:r>
          </a:p>
          <a:p>
            <a:pPr fontAlgn="auto">
              <a:spcBef>
                <a:spcPts val="0"/>
              </a:spcBef>
              <a:spcAft>
                <a:spcPts val="0"/>
              </a:spcAft>
              <a:defRPr/>
            </a:pPr>
            <a:r>
              <a:rPr lang="en-US" dirty="0"/>
              <a:t>First responsibility is to take heed to self</a:t>
            </a:r>
          </a:p>
          <a:p>
            <a:pPr fontAlgn="auto">
              <a:spcBef>
                <a:spcPts val="0"/>
              </a:spcBef>
              <a:spcAft>
                <a:spcPts val="0"/>
              </a:spcAft>
              <a:defRPr/>
            </a:pPr>
            <a:r>
              <a:rPr lang="en-US" dirty="0"/>
              <a:t>1Timothy 4:13-15 Until I come, devote yourself to the public reading of Scripture, to exhortation, to teaching. Do not neglect the gift you have, which was given you by prophecy when the council of elders laid their hands on you. Practice these things, immerse yourself in them, so that all may see your progress.</a:t>
            </a:r>
          </a:p>
          <a:p>
            <a:pPr fontAlgn="auto">
              <a:spcBef>
                <a:spcPts val="0"/>
              </a:spcBef>
              <a:spcAft>
                <a:spcPts val="0"/>
              </a:spcAft>
              <a:defRPr/>
            </a:pPr>
            <a:r>
              <a:rPr lang="en-US" dirty="0"/>
              <a:t>You meditate, give attention to read, exhortation, doctrine, not neglecting your duty</a:t>
            </a:r>
          </a:p>
          <a:p>
            <a:pPr fontAlgn="auto">
              <a:spcBef>
                <a:spcPts val="0"/>
              </a:spcBef>
              <a:spcAft>
                <a:spcPts val="0"/>
              </a:spcAft>
              <a:defRPr/>
            </a:pPr>
            <a:endParaRPr lang="en-US" dirty="0"/>
          </a:p>
          <a:p>
            <a:pPr fontAlgn="auto">
              <a:spcBef>
                <a:spcPts val="0"/>
              </a:spcBef>
              <a:spcAft>
                <a:spcPts val="0"/>
              </a:spcAft>
              <a:defRPr/>
            </a:pPr>
            <a:r>
              <a:rPr lang="en-US" dirty="0"/>
              <a:t>Too often we neglect applying self to the text. Even worse we fail to apply the text to self.</a:t>
            </a:r>
          </a:p>
          <a:p>
            <a:pPr fontAlgn="auto">
              <a:spcBef>
                <a:spcPts val="0"/>
              </a:spcBef>
              <a:spcAft>
                <a:spcPts val="0"/>
              </a:spcAft>
              <a:defRPr/>
            </a:pPr>
            <a:r>
              <a:rPr lang="en-US" dirty="0"/>
              <a:t>How can we adjust our attitude?</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9E4BF48-A819-4D91-96B7-6E1929D17A5E}" type="slidenum">
              <a:rPr lang="en-US" altLang="en-US"/>
              <a:pPr eaLnBrk="1" hangingPunct="1"/>
              <a:t>2</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Realize The Great Importance Of Your Soul</a:t>
            </a:r>
          </a:p>
          <a:p>
            <a:pPr>
              <a:spcBef>
                <a:spcPct val="0"/>
              </a:spcBef>
            </a:pPr>
            <a:r>
              <a:rPr lang="en-US" altLang="en-US"/>
              <a:t>Do you understand the value of your soul?</a:t>
            </a:r>
          </a:p>
          <a:p>
            <a:pPr>
              <a:spcBef>
                <a:spcPct val="0"/>
              </a:spcBef>
            </a:pPr>
            <a:r>
              <a:rPr lang="en-US" altLang="en-US"/>
              <a:t>It is valued more than life</a:t>
            </a:r>
          </a:p>
          <a:p>
            <a:pPr>
              <a:spcBef>
                <a:spcPct val="0"/>
              </a:spcBef>
            </a:pPr>
            <a:r>
              <a:rPr lang="en-US" altLang="en-US"/>
              <a:t>1Peter 1:17-19</a:t>
            </a:r>
          </a:p>
          <a:p>
            <a:pPr>
              <a:spcBef>
                <a:spcPct val="0"/>
              </a:spcBef>
            </a:pPr>
            <a:r>
              <a:rPr lang="en-US" altLang="en-US"/>
              <a:t>Revelation 1:5</a:t>
            </a:r>
          </a:p>
          <a:p>
            <a:pPr>
              <a:spcBef>
                <a:spcPct val="0"/>
              </a:spcBef>
            </a:pPr>
            <a:r>
              <a:rPr lang="en-US" altLang="en-US"/>
              <a:t>Colossians 1:13-14 He has delivered us from the domain of darkness and transferred us to the kingdom of his beloved Son, in whom we have redemption, the forgiveness of sins.</a:t>
            </a:r>
          </a:p>
          <a:p>
            <a:pPr>
              <a:spcBef>
                <a:spcPct val="0"/>
              </a:spcBef>
            </a:pPr>
            <a:r>
              <a:rPr lang="en-US" altLang="en-US"/>
              <a:t>Ephesians 1:7 In him we have redemption through his blood, the forgiveness of our trespasses, according to the riches of his grace,</a:t>
            </a:r>
          </a:p>
          <a:p>
            <a:pPr>
              <a:spcBef>
                <a:spcPct val="0"/>
              </a:spcBef>
            </a:pPr>
            <a:r>
              <a:rPr lang="en-US" altLang="en-US"/>
              <a:t>Jesus, the Son of God, had to die on a cross for your soul</a:t>
            </a:r>
          </a:p>
          <a:p>
            <a:pPr>
              <a:spcBef>
                <a:spcPct val="0"/>
              </a:spcBef>
            </a:pPr>
            <a:r>
              <a:rPr lang="en-US" altLang="en-US"/>
              <a:t>Matthew 26:28 for this is my blood of the covenant, which is poured out for many for the forgiveness of sins.</a:t>
            </a:r>
          </a:p>
          <a:p>
            <a:pPr>
              <a:spcBef>
                <a:spcPct val="0"/>
              </a:spcBef>
            </a:pPr>
            <a:r>
              <a:rPr lang="en-US" altLang="en-US"/>
              <a:t>Is your soul worth doing the Will of the Lord? Or are you too selfish?</a:t>
            </a:r>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99E4C63-82C6-4326-B9D8-EE16B434FF31}" type="slidenum">
              <a:rPr lang="en-US" altLang="en-US"/>
              <a:pPr eaLnBrk="1" hangingPunct="1"/>
              <a:t>20</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Realize The Great Importance Of Your Soul</a:t>
            </a:r>
          </a:p>
          <a:p>
            <a:pPr>
              <a:spcBef>
                <a:spcPct val="0"/>
              </a:spcBef>
            </a:pPr>
            <a:r>
              <a:rPr lang="en-US" altLang="en-US"/>
              <a:t>Do you understand the value of your soul?</a:t>
            </a:r>
          </a:p>
          <a:p>
            <a:pPr>
              <a:spcBef>
                <a:spcPct val="0"/>
              </a:spcBef>
            </a:pPr>
            <a:r>
              <a:rPr lang="en-US" altLang="en-US"/>
              <a:t>It is valued more than life</a:t>
            </a:r>
          </a:p>
          <a:p>
            <a:pPr>
              <a:spcBef>
                <a:spcPct val="0"/>
              </a:spcBef>
            </a:pPr>
            <a:r>
              <a:rPr lang="en-US" altLang="en-US"/>
              <a:t>1Peter 1:17-19</a:t>
            </a:r>
          </a:p>
          <a:p>
            <a:pPr>
              <a:spcBef>
                <a:spcPct val="0"/>
              </a:spcBef>
            </a:pPr>
            <a:r>
              <a:rPr lang="en-US" altLang="en-US"/>
              <a:t>Revelation 1:5</a:t>
            </a:r>
          </a:p>
          <a:p>
            <a:pPr>
              <a:spcBef>
                <a:spcPct val="0"/>
              </a:spcBef>
            </a:pPr>
            <a:r>
              <a:rPr lang="en-US" altLang="en-US"/>
              <a:t>Colossians 1:13-14</a:t>
            </a:r>
          </a:p>
          <a:p>
            <a:pPr>
              <a:spcBef>
                <a:spcPct val="0"/>
              </a:spcBef>
            </a:pPr>
            <a:r>
              <a:rPr lang="en-US" altLang="en-US"/>
              <a:t>Ephesians 1:7 In him we have redemption through his blood, the forgiveness of our trespasses, according to the riches of his grace,</a:t>
            </a:r>
          </a:p>
          <a:p>
            <a:pPr>
              <a:spcBef>
                <a:spcPct val="0"/>
              </a:spcBef>
            </a:pPr>
            <a:r>
              <a:rPr lang="en-US" altLang="en-US"/>
              <a:t>Jesus, the Son of God, had to die on a cross for your soul</a:t>
            </a:r>
          </a:p>
          <a:p>
            <a:pPr>
              <a:spcBef>
                <a:spcPct val="0"/>
              </a:spcBef>
            </a:pPr>
            <a:r>
              <a:rPr lang="en-US" altLang="en-US"/>
              <a:t>Matthew 26:28 for this is my blood of the covenant, which is poured out for many for the forgiveness of sins.</a:t>
            </a:r>
          </a:p>
          <a:p>
            <a:pPr>
              <a:spcBef>
                <a:spcPct val="0"/>
              </a:spcBef>
            </a:pPr>
            <a:r>
              <a:rPr lang="en-US" altLang="en-US"/>
              <a:t>Is your soul worth doing the Will of the Lord? Or are you too selfish?</a:t>
            </a:r>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3523AF3-B87A-4E41-BB5B-0084BE10B844}" type="slidenum">
              <a:rPr lang="en-US" altLang="en-US"/>
              <a:pPr eaLnBrk="1" hangingPunct="1"/>
              <a:t>21</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Realize The Great Importance Of Your Soul</a:t>
            </a:r>
          </a:p>
          <a:p>
            <a:pPr>
              <a:spcBef>
                <a:spcPct val="0"/>
              </a:spcBef>
            </a:pPr>
            <a:r>
              <a:rPr lang="en-US" altLang="en-US"/>
              <a:t>Do you understand the value of your soul?</a:t>
            </a:r>
          </a:p>
          <a:p>
            <a:pPr>
              <a:spcBef>
                <a:spcPct val="0"/>
              </a:spcBef>
            </a:pPr>
            <a:r>
              <a:rPr lang="en-US" altLang="en-US"/>
              <a:t>It is valued more than life</a:t>
            </a:r>
          </a:p>
          <a:p>
            <a:pPr>
              <a:spcBef>
                <a:spcPct val="0"/>
              </a:spcBef>
            </a:pPr>
            <a:r>
              <a:rPr lang="en-US" altLang="en-US"/>
              <a:t>1Peter 1:17-19</a:t>
            </a:r>
          </a:p>
          <a:p>
            <a:pPr>
              <a:spcBef>
                <a:spcPct val="0"/>
              </a:spcBef>
            </a:pPr>
            <a:r>
              <a:rPr lang="en-US" altLang="en-US"/>
              <a:t>Revelation 1:5</a:t>
            </a:r>
          </a:p>
          <a:p>
            <a:pPr>
              <a:spcBef>
                <a:spcPct val="0"/>
              </a:spcBef>
            </a:pPr>
            <a:r>
              <a:rPr lang="en-US" altLang="en-US"/>
              <a:t>Colossians 1:13-14</a:t>
            </a:r>
          </a:p>
          <a:p>
            <a:pPr>
              <a:spcBef>
                <a:spcPct val="0"/>
              </a:spcBef>
            </a:pPr>
            <a:r>
              <a:rPr lang="en-US" altLang="en-US"/>
              <a:t>Ephesians 1:7</a:t>
            </a:r>
          </a:p>
          <a:p>
            <a:pPr>
              <a:spcBef>
                <a:spcPct val="0"/>
              </a:spcBef>
            </a:pPr>
            <a:r>
              <a:rPr lang="en-US" altLang="en-US"/>
              <a:t>Jesus, the Son of God, had to die on a cross for your soul</a:t>
            </a:r>
          </a:p>
          <a:p>
            <a:pPr>
              <a:spcBef>
                <a:spcPct val="0"/>
              </a:spcBef>
            </a:pPr>
            <a:r>
              <a:rPr lang="en-US" altLang="en-US"/>
              <a:t>Matthew 26:28 for this is my blood of the covenant, which is poured out for many for the forgiveness of sins.</a:t>
            </a:r>
          </a:p>
          <a:p>
            <a:pPr>
              <a:spcBef>
                <a:spcPct val="0"/>
              </a:spcBef>
            </a:pPr>
            <a:r>
              <a:rPr lang="en-US" altLang="en-US"/>
              <a:t>Is your soul worth doing the Will of the Lord? Or are you too selfish?</a:t>
            </a:r>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A828151-DCE4-4F40-A0F1-148A66275E02}" type="slidenum">
              <a:rPr lang="en-US" altLang="en-US"/>
              <a:pPr eaLnBrk="1" hangingPunct="1"/>
              <a:t>22</a:t>
            </a:fld>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Realize The Great Importance Of Your Soul</a:t>
            </a:r>
          </a:p>
          <a:p>
            <a:pPr>
              <a:spcBef>
                <a:spcPct val="0"/>
              </a:spcBef>
            </a:pPr>
            <a:r>
              <a:rPr lang="en-US" altLang="en-US"/>
              <a:t>Do you understand the value of your soul?</a:t>
            </a:r>
          </a:p>
          <a:p>
            <a:pPr>
              <a:spcBef>
                <a:spcPct val="0"/>
              </a:spcBef>
            </a:pPr>
            <a:r>
              <a:rPr lang="en-US" altLang="en-US"/>
              <a:t>It is valued more than life</a:t>
            </a:r>
          </a:p>
          <a:p>
            <a:pPr>
              <a:spcBef>
                <a:spcPct val="0"/>
              </a:spcBef>
            </a:pPr>
            <a:r>
              <a:rPr lang="en-US" altLang="en-US"/>
              <a:t>1Peter 1:17-19</a:t>
            </a:r>
          </a:p>
          <a:p>
            <a:pPr>
              <a:spcBef>
                <a:spcPct val="0"/>
              </a:spcBef>
            </a:pPr>
            <a:r>
              <a:rPr lang="en-US" altLang="en-US"/>
              <a:t>Revelation 1:5</a:t>
            </a:r>
          </a:p>
          <a:p>
            <a:pPr>
              <a:spcBef>
                <a:spcPct val="0"/>
              </a:spcBef>
            </a:pPr>
            <a:r>
              <a:rPr lang="en-US" altLang="en-US"/>
              <a:t>Colossians 1:13-14</a:t>
            </a:r>
          </a:p>
          <a:p>
            <a:pPr>
              <a:spcBef>
                <a:spcPct val="0"/>
              </a:spcBef>
            </a:pPr>
            <a:r>
              <a:rPr lang="en-US" altLang="en-US"/>
              <a:t>Ephesians 1:7</a:t>
            </a:r>
          </a:p>
          <a:p>
            <a:pPr>
              <a:spcBef>
                <a:spcPct val="0"/>
              </a:spcBef>
            </a:pPr>
            <a:r>
              <a:rPr lang="en-US" altLang="en-US"/>
              <a:t>Jesus, the Son of God, had to die on a cross for your soul</a:t>
            </a:r>
          </a:p>
          <a:p>
            <a:pPr>
              <a:spcBef>
                <a:spcPct val="0"/>
              </a:spcBef>
            </a:pPr>
            <a:r>
              <a:rPr lang="en-US" altLang="en-US"/>
              <a:t>Matthew 26:28</a:t>
            </a:r>
          </a:p>
          <a:p>
            <a:pPr>
              <a:spcBef>
                <a:spcPct val="0"/>
              </a:spcBef>
            </a:pPr>
            <a:r>
              <a:rPr lang="en-US" altLang="en-US"/>
              <a:t>Is your soul worth doing the Will of the Lord? Or are you too selfish?</a:t>
            </a:r>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FB3C1BC-F8B6-4343-BCE0-F9D48EE93CC3}" type="slidenum">
              <a:rPr lang="en-US" altLang="en-US"/>
              <a:pPr eaLnBrk="1" hangingPunct="1"/>
              <a:t>23</a:t>
            </a:fld>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lnSpcReduction="20000"/>
          </a:bodyPr>
          <a:lstStyle/>
          <a:p>
            <a:pPr fontAlgn="auto">
              <a:spcBef>
                <a:spcPts val="0"/>
              </a:spcBef>
              <a:spcAft>
                <a:spcPts val="0"/>
              </a:spcAft>
              <a:defRPr/>
            </a:pPr>
            <a:r>
              <a:rPr lang="en-US" dirty="0"/>
              <a:t>Realize Your Eternal Destiny</a:t>
            </a:r>
          </a:p>
          <a:p>
            <a:pPr fontAlgn="auto">
              <a:spcBef>
                <a:spcPts val="0"/>
              </a:spcBef>
              <a:spcAft>
                <a:spcPts val="0"/>
              </a:spcAft>
              <a:defRPr/>
            </a:pPr>
            <a:r>
              <a:rPr lang="en-US" dirty="0"/>
              <a:t>Is death the end of it all?</a:t>
            </a:r>
          </a:p>
          <a:p>
            <a:pPr fontAlgn="auto">
              <a:spcBef>
                <a:spcPts val="0"/>
              </a:spcBef>
              <a:spcAft>
                <a:spcPts val="0"/>
              </a:spcAft>
              <a:defRPr/>
            </a:pPr>
            <a:r>
              <a:rPr lang="en-US" dirty="0"/>
              <a:t>Would you really be here today if you believed that?</a:t>
            </a:r>
          </a:p>
          <a:p>
            <a:pPr fontAlgn="auto">
              <a:spcBef>
                <a:spcPts val="0"/>
              </a:spcBef>
              <a:spcAft>
                <a:spcPts val="0"/>
              </a:spcAft>
              <a:defRPr/>
            </a:pPr>
            <a:r>
              <a:rPr lang="en-US" dirty="0"/>
              <a:t>Ecclesiastes 12:7 and the dust returns to the earth as it was, and the spirit returns to God who gave it.</a:t>
            </a:r>
          </a:p>
          <a:p>
            <a:pPr fontAlgn="auto">
              <a:spcBef>
                <a:spcPts val="0"/>
              </a:spcBef>
              <a:spcAft>
                <a:spcPts val="0"/>
              </a:spcAft>
              <a:defRPr/>
            </a:pPr>
            <a:r>
              <a:rPr lang="en-US" dirty="0"/>
              <a:t>You believe there is life after death</a:t>
            </a:r>
          </a:p>
          <a:p>
            <a:pPr fontAlgn="auto">
              <a:spcBef>
                <a:spcPts val="0"/>
              </a:spcBef>
              <a:spcAft>
                <a:spcPts val="0"/>
              </a:spcAft>
              <a:defRPr/>
            </a:pPr>
            <a:r>
              <a:rPr lang="en-US" dirty="0"/>
              <a:t>Luke 16:22-25 The poor man died and was carried by the angels to Abraham's side. The rich man also died and was buried, and in Hades, being in torment, he lifted up his eyes and saw Abraham far off and Lazarus at his side. And he called out, 'Father Abraham, have mercy on me, and send Lazarus to dip the end of his finger in water and cool my tongue, for I am in anguish in this flame.' But Abraham said, 'Child, remember that you in your lifetime received your good things, and Lazarus in like manner bad things; but now he is comforted here, and you are in anguish.</a:t>
            </a:r>
          </a:p>
          <a:p>
            <a:pPr fontAlgn="auto">
              <a:spcBef>
                <a:spcPts val="0"/>
              </a:spcBef>
              <a:spcAft>
                <a:spcPts val="0"/>
              </a:spcAft>
              <a:defRPr/>
            </a:pPr>
            <a:r>
              <a:rPr lang="en-US" dirty="0"/>
              <a:t>Ultimately it is Heaven or Hell!</a:t>
            </a:r>
          </a:p>
          <a:p>
            <a:pPr fontAlgn="auto">
              <a:spcBef>
                <a:spcPts val="0"/>
              </a:spcBef>
              <a:spcAft>
                <a:spcPts val="0"/>
              </a:spcAft>
              <a:defRPr/>
            </a:pPr>
            <a:r>
              <a:rPr lang="en-US" dirty="0"/>
              <a:t>Heaven if you do the Lord's Will</a:t>
            </a:r>
          </a:p>
          <a:p>
            <a:pPr fontAlgn="auto">
              <a:spcBef>
                <a:spcPts val="0"/>
              </a:spcBef>
              <a:spcAft>
                <a:spcPts val="0"/>
              </a:spcAft>
              <a:defRPr/>
            </a:pPr>
            <a:r>
              <a:rPr lang="en-US" dirty="0"/>
              <a:t>Revelation 7:14-17 I said to him, "Sir, you know." And he said to me, "These are the ones coming out of the great tribulation. They have washed their robes and made them white in the blood of the Lamb. Therefore they are before the throne of God, and serve him day and night in his temple; and he who sits on the throne will shelter them with his presence. They shall hunger no more, neither thirst anymore; the sun shall not strike them, nor any scorching heat. For the Lamb in the midst of the throne will be their shepherd, and he will guide them to springs of living water, and God will wipe away every tear from their eyes."</a:t>
            </a:r>
          </a:p>
          <a:p>
            <a:pPr fontAlgn="auto">
              <a:spcBef>
                <a:spcPts val="0"/>
              </a:spcBef>
              <a:spcAft>
                <a:spcPts val="0"/>
              </a:spcAft>
              <a:defRPr/>
            </a:pPr>
            <a:r>
              <a:rPr lang="en-US" dirty="0"/>
              <a:t>Hell, if you don't</a:t>
            </a:r>
          </a:p>
          <a:p>
            <a:pPr fontAlgn="auto">
              <a:spcBef>
                <a:spcPts val="0"/>
              </a:spcBef>
              <a:spcAft>
                <a:spcPts val="0"/>
              </a:spcAft>
              <a:defRPr/>
            </a:pPr>
            <a:r>
              <a:rPr lang="en-US" dirty="0"/>
              <a:t>Revelation 21:8 But as for the cowardly, the faithless, the detestable, as for murderers, the sexually immoral, sorcerers, idolaters, and all liars, their portion will be in the lake that burns with fire and sulfur, which is the second death."</a:t>
            </a:r>
          </a:p>
          <a:p>
            <a:pPr fontAlgn="auto">
              <a:spcBef>
                <a:spcPts val="0"/>
              </a:spcBef>
              <a:spcAft>
                <a:spcPts val="0"/>
              </a:spcAft>
              <a:defRPr/>
            </a:pPr>
            <a:r>
              <a:rPr lang="en-US" dirty="0"/>
              <a:t>It is up to you</a:t>
            </a:r>
          </a:p>
          <a:p>
            <a:pPr fontAlgn="auto">
              <a:spcBef>
                <a:spcPts val="0"/>
              </a:spcBef>
              <a:spcAft>
                <a:spcPts val="0"/>
              </a:spcAft>
              <a:defRPr/>
            </a:pPr>
            <a:r>
              <a:rPr lang="en-US" dirty="0"/>
              <a:t>2Peter 3:9 The Lord is not slow to fulfill his promise as some count slowness, but is patient toward you, not wishing that any should perish, but that all should reach repentance.</a:t>
            </a:r>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E544717-67DC-448E-ABC5-3FE8DD10948F}" type="slidenum">
              <a:rPr lang="en-US" altLang="en-US"/>
              <a:pPr eaLnBrk="1" hangingPunct="1"/>
              <a:t>24</a:t>
            </a:fld>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lnSpcReduction="20000"/>
          </a:bodyPr>
          <a:lstStyle/>
          <a:p>
            <a:pPr fontAlgn="auto">
              <a:spcBef>
                <a:spcPts val="0"/>
              </a:spcBef>
              <a:spcAft>
                <a:spcPts val="0"/>
              </a:spcAft>
              <a:defRPr/>
            </a:pPr>
            <a:r>
              <a:rPr lang="en-US" dirty="0"/>
              <a:t>Realize Your Eternal Destiny</a:t>
            </a:r>
          </a:p>
          <a:p>
            <a:pPr fontAlgn="auto">
              <a:spcBef>
                <a:spcPts val="0"/>
              </a:spcBef>
              <a:spcAft>
                <a:spcPts val="0"/>
              </a:spcAft>
              <a:defRPr/>
            </a:pPr>
            <a:r>
              <a:rPr lang="en-US" dirty="0"/>
              <a:t>Is death the end of it all?</a:t>
            </a:r>
          </a:p>
          <a:p>
            <a:pPr fontAlgn="auto">
              <a:spcBef>
                <a:spcPts val="0"/>
              </a:spcBef>
              <a:spcAft>
                <a:spcPts val="0"/>
              </a:spcAft>
              <a:defRPr/>
            </a:pPr>
            <a:r>
              <a:rPr lang="en-US" dirty="0"/>
              <a:t>Would you really be here today if you believed that?</a:t>
            </a:r>
          </a:p>
          <a:p>
            <a:pPr fontAlgn="auto">
              <a:spcBef>
                <a:spcPts val="0"/>
              </a:spcBef>
              <a:spcAft>
                <a:spcPts val="0"/>
              </a:spcAft>
              <a:defRPr/>
            </a:pPr>
            <a:r>
              <a:rPr lang="en-US" dirty="0"/>
              <a:t>Ecclesiastes 12:7</a:t>
            </a:r>
          </a:p>
          <a:p>
            <a:pPr fontAlgn="auto">
              <a:spcBef>
                <a:spcPts val="0"/>
              </a:spcBef>
              <a:spcAft>
                <a:spcPts val="0"/>
              </a:spcAft>
              <a:defRPr/>
            </a:pPr>
            <a:r>
              <a:rPr lang="en-US" dirty="0"/>
              <a:t>You believe there is life after death</a:t>
            </a:r>
          </a:p>
          <a:p>
            <a:pPr fontAlgn="auto">
              <a:spcBef>
                <a:spcPts val="0"/>
              </a:spcBef>
              <a:spcAft>
                <a:spcPts val="0"/>
              </a:spcAft>
              <a:defRPr/>
            </a:pPr>
            <a:r>
              <a:rPr lang="en-US" dirty="0"/>
              <a:t>Luke 16:22-25 The poor man died and was carried by the angels to Abraham's side. The rich man also died and was buried, and in Hades, being in torment, he lifted up his eyes and saw Abraham far off and Lazarus at his side. And he called out, 'Father Abraham, have mercy on me, and send Lazarus to dip the end of his finger in water and cool my tongue, for I am in anguish in this flame.' But Abraham said, 'Child, remember that you in your lifetime received your good things, and Lazarus in like manner bad things; but now he is comforted here, and you are in anguish.</a:t>
            </a:r>
          </a:p>
          <a:p>
            <a:pPr fontAlgn="auto">
              <a:spcBef>
                <a:spcPts val="0"/>
              </a:spcBef>
              <a:spcAft>
                <a:spcPts val="0"/>
              </a:spcAft>
              <a:defRPr/>
            </a:pPr>
            <a:r>
              <a:rPr lang="en-US" dirty="0"/>
              <a:t>Ultimately it is Heaven or Hell!</a:t>
            </a:r>
          </a:p>
          <a:p>
            <a:pPr fontAlgn="auto">
              <a:spcBef>
                <a:spcPts val="0"/>
              </a:spcBef>
              <a:spcAft>
                <a:spcPts val="0"/>
              </a:spcAft>
              <a:defRPr/>
            </a:pPr>
            <a:r>
              <a:rPr lang="en-US" dirty="0"/>
              <a:t>Heaven if you do the Lord's Will</a:t>
            </a:r>
          </a:p>
          <a:p>
            <a:pPr fontAlgn="auto">
              <a:spcBef>
                <a:spcPts val="0"/>
              </a:spcBef>
              <a:spcAft>
                <a:spcPts val="0"/>
              </a:spcAft>
              <a:defRPr/>
            </a:pPr>
            <a:r>
              <a:rPr lang="en-US" dirty="0"/>
              <a:t>Revelation 7:14-17 I said to him, "Sir, you know." And he said to me, "These are the ones coming out of the great tribulation. They have washed their robes and made them white in the blood of the Lamb. Therefore they are before the throne of God, and serve him day and night in his temple; and he who sits on the throne will shelter them with his presence. They shall hunger no more, neither thirst anymore; the sun shall not strike them, nor any scorching heat. For the Lamb in the midst of the throne will be their shepherd, and he will guide them to springs of living water, and God will wipe away every tear from their eyes."</a:t>
            </a:r>
          </a:p>
          <a:p>
            <a:pPr fontAlgn="auto">
              <a:spcBef>
                <a:spcPts val="0"/>
              </a:spcBef>
              <a:spcAft>
                <a:spcPts val="0"/>
              </a:spcAft>
              <a:defRPr/>
            </a:pPr>
            <a:r>
              <a:rPr lang="en-US" dirty="0"/>
              <a:t>Hell, if you don't</a:t>
            </a:r>
          </a:p>
          <a:p>
            <a:pPr fontAlgn="auto">
              <a:spcBef>
                <a:spcPts val="0"/>
              </a:spcBef>
              <a:spcAft>
                <a:spcPts val="0"/>
              </a:spcAft>
              <a:defRPr/>
            </a:pPr>
            <a:r>
              <a:rPr lang="en-US" dirty="0"/>
              <a:t>Revelation 21:8 But as for the cowardly, the faithless, the detestable, as for murderers, the sexually immoral, sorcerers, idolaters, and all liars, their portion will be in the lake that burns with fire and sulfur, which is the second death."</a:t>
            </a:r>
          </a:p>
          <a:p>
            <a:pPr fontAlgn="auto">
              <a:spcBef>
                <a:spcPts val="0"/>
              </a:spcBef>
              <a:spcAft>
                <a:spcPts val="0"/>
              </a:spcAft>
              <a:defRPr/>
            </a:pPr>
            <a:r>
              <a:rPr lang="en-US" dirty="0"/>
              <a:t>It is up to you</a:t>
            </a:r>
          </a:p>
          <a:p>
            <a:pPr fontAlgn="auto">
              <a:spcBef>
                <a:spcPts val="0"/>
              </a:spcBef>
              <a:spcAft>
                <a:spcPts val="0"/>
              </a:spcAft>
              <a:defRPr/>
            </a:pPr>
            <a:r>
              <a:rPr lang="en-US" dirty="0"/>
              <a:t>2Peter 3:9 The Lord is not slow to fulfill his promise as some count slowness, but is patient toward you, not wishing that any should perish, but that all should reach repentance.</a:t>
            </a:r>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EC272BE-3E00-41FD-8353-196D9BA8E9BC}" type="slidenum">
              <a:rPr lang="en-US" altLang="en-US"/>
              <a:pPr eaLnBrk="1" hangingPunct="1"/>
              <a:t>25</a:t>
            </a:fld>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lnSpcReduction="10000"/>
          </a:bodyPr>
          <a:lstStyle/>
          <a:p>
            <a:pPr fontAlgn="auto">
              <a:spcBef>
                <a:spcPts val="0"/>
              </a:spcBef>
              <a:spcAft>
                <a:spcPts val="0"/>
              </a:spcAft>
              <a:defRPr/>
            </a:pPr>
            <a:r>
              <a:rPr lang="en-US" dirty="0"/>
              <a:t>Realize Your Eternal Destiny</a:t>
            </a:r>
          </a:p>
          <a:p>
            <a:pPr fontAlgn="auto">
              <a:spcBef>
                <a:spcPts val="0"/>
              </a:spcBef>
              <a:spcAft>
                <a:spcPts val="0"/>
              </a:spcAft>
              <a:defRPr/>
            </a:pPr>
            <a:r>
              <a:rPr lang="en-US" dirty="0"/>
              <a:t>Is death the end of it all?</a:t>
            </a:r>
          </a:p>
          <a:p>
            <a:pPr fontAlgn="auto">
              <a:spcBef>
                <a:spcPts val="0"/>
              </a:spcBef>
              <a:spcAft>
                <a:spcPts val="0"/>
              </a:spcAft>
              <a:defRPr/>
            </a:pPr>
            <a:r>
              <a:rPr lang="en-US" dirty="0"/>
              <a:t>Would you really be here today if you believed that?</a:t>
            </a:r>
          </a:p>
          <a:p>
            <a:pPr fontAlgn="auto">
              <a:spcBef>
                <a:spcPts val="0"/>
              </a:spcBef>
              <a:spcAft>
                <a:spcPts val="0"/>
              </a:spcAft>
              <a:defRPr/>
            </a:pPr>
            <a:r>
              <a:rPr lang="en-US" dirty="0"/>
              <a:t>Ecclesiastes 12:7</a:t>
            </a:r>
          </a:p>
          <a:p>
            <a:pPr fontAlgn="auto">
              <a:spcBef>
                <a:spcPts val="0"/>
              </a:spcBef>
              <a:spcAft>
                <a:spcPts val="0"/>
              </a:spcAft>
              <a:defRPr/>
            </a:pPr>
            <a:r>
              <a:rPr lang="en-US" dirty="0"/>
              <a:t>You believe there is life after death</a:t>
            </a:r>
          </a:p>
          <a:p>
            <a:pPr fontAlgn="auto">
              <a:spcBef>
                <a:spcPts val="0"/>
              </a:spcBef>
              <a:spcAft>
                <a:spcPts val="0"/>
              </a:spcAft>
              <a:defRPr/>
            </a:pPr>
            <a:r>
              <a:rPr lang="en-US" dirty="0"/>
              <a:t>Luke 16:22-25</a:t>
            </a:r>
          </a:p>
          <a:p>
            <a:pPr fontAlgn="auto">
              <a:spcBef>
                <a:spcPts val="0"/>
              </a:spcBef>
              <a:spcAft>
                <a:spcPts val="0"/>
              </a:spcAft>
              <a:defRPr/>
            </a:pPr>
            <a:r>
              <a:rPr lang="en-US" dirty="0"/>
              <a:t>Ultimately it is Heaven or Hell!</a:t>
            </a:r>
          </a:p>
          <a:p>
            <a:pPr fontAlgn="auto">
              <a:spcBef>
                <a:spcPts val="0"/>
              </a:spcBef>
              <a:spcAft>
                <a:spcPts val="0"/>
              </a:spcAft>
              <a:defRPr/>
            </a:pPr>
            <a:r>
              <a:rPr lang="en-US" dirty="0"/>
              <a:t>Heaven if you do the Lord's Will</a:t>
            </a:r>
          </a:p>
          <a:p>
            <a:pPr fontAlgn="auto">
              <a:spcBef>
                <a:spcPts val="0"/>
              </a:spcBef>
              <a:spcAft>
                <a:spcPts val="0"/>
              </a:spcAft>
              <a:defRPr/>
            </a:pPr>
            <a:r>
              <a:rPr lang="en-US" dirty="0"/>
              <a:t>Revelation 7:14-17 I said to him, "Sir, you know." And he said to me, "These are the ones coming out of the great tribulation. They have washed their robes and made them white in the blood of the Lamb. Therefore they are before the throne of God, and serve him day and night in his temple; and he who sits on the throne will shelter them with his presence. They shall hunger no more, neither thirst anymore; the sun shall not strike them, nor any scorching heat. For the Lamb in the midst of the throne will be their shepherd, and he will guide them to springs of living water, and God will wipe away every tear from their eyes."</a:t>
            </a:r>
          </a:p>
          <a:p>
            <a:pPr fontAlgn="auto">
              <a:spcBef>
                <a:spcPts val="0"/>
              </a:spcBef>
              <a:spcAft>
                <a:spcPts val="0"/>
              </a:spcAft>
              <a:defRPr/>
            </a:pPr>
            <a:r>
              <a:rPr lang="en-US" dirty="0"/>
              <a:t>Hell, if you don't</a:t>
            </a:r>
          </a:p>
          <a:p>
            <a:pPr fontAlgn="auto">
              <a:spcBef>
                <a:spcPts val="0"/>
              </a:spcBef>
              <a:spcAft>
                <a:spcPts val="0"/>
              </a:spcAft>
              <a:defRPr/>
            </a:pPr>
            <a:r>
              <a:rPr lang="en-US" dirty="0"/>
              <a:t>Revelation 21:8 But as for the cowardly, the faithless, the detestable, as for murderers, the sexually immoral, sorcerers, idolaters, and all liars, their portion will be in the lake that burns with fire and sulfur, which is the second death."</a:t>
            </a:r>
          </a:p>
          <a:p>
            <a:pPr fontAlgn="auto">
              <a:spcBef>
                <a:spcPts val="0"/>
              </a:spcBef>
              <a:spcAft>
                <a:spcPts val="0"/>
              </a:spcAft>
              <a:defRPr/>
            </a:pPr>
            <a:r>
              <a:rPr lang="en-US" dirty="0"/>
              <a:t>It is up to you</a:t>
            </a:r>
          </a:p>
          <a:p>
            <a:pPr fontAlgn="auto">
              <a:spcBef>
                <a:spcPts val="0"/>
              </a:spcBef>
              <a:spcAft>
                <a:spcPts val="0"/>
              </a:spcAft>
              <a:defRPr/>
            </a:pPr>
            <a:r>
              <a:rPr lang="en-US" dirty="0"/>
              <a:t>2Peter 3:9 The Lord is not slow to fulfill his promise as some count slowness, but is patient toward you, not wishing that any should perish, but that all should reach repentance.</a:t>
            </a:r>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84F0B67-C9F6-4F80-AD33-F6D6DE8B23DF}" type="slidenum">
              <a:rPr lang="en-US" altLang="en-US"/>
              <a:pPr eaLnBrk="1" hangingPunct="1"/>
              <a:t>26</a:t>
            </a:fld>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fontAlgn="auto">
              <a:spcBef>
                <a:spcPts val="0"/>
              </a:spcBef>
              <a:spcAft>
                <a:spcPts val="0"/>
              </a:spcAft>
              <a:defRPr/>
            </a:pPr>
            <a:r>
              <a:rPr lang="en-US" dirty="0"/>
              <a:t>Realize Your Eternal Destiny</a:t>
            </a:r>
          </a:p>
          <a:p>
            <a:pPr fontAlgn="auto">
              <a:spcBef>
                <a:spcPts val="0"/>
              </a:spcBef>
              <a:spcAft>
                <a:spcPts val="0"/>
              </a:spcAft>
              <a:defRPr/>
            </a:pPr>
            <a:r>
              <a:rPr lang="en-US" dirty="0"/>
              <a:t>Is death the end of it all?</a:t>
            </a:r>
          </a:p>
          <a:p>
            <a:pPr fontAlgn="auto">
              <a:spcBef>
                <a:spcPts val="0"/>
              </a:spcBef>
              <a:spcAft>
                <a:spcPts val="0"/>
              </a:spcAft>
              <a:defRPr/>
            </a:pPr>
            <a:r>
              <a:rPr lang="en-US" dirty="0"/>
              <a:t>Would you really be here today if you believed that?</a:t>
            </a:r>
          </a:p>
          <a:p>
            <a:pPr fontAlgn="auto">
              <a:spcBef>
                <a:spcPts val="0"/>
              </a:spcBef>
              <a:spcAft>
                <a:spcPts val="0"/>
              </a:spcAft>
              <a:defRPr/>
            </a:pPr>
            <a:r>
              <a:rPr lang="en-US" dirty="0"/>
              <a:t>Ecclesiastes 12:7</a:t>
            </a:r>
          </a:p>
          <a:p>
            <a:pPr fontAlgn="auto">
              <a:spcBef>
                <a:spcPts val="0"/>
              </a:spcBef>
              <a:spcAft>
                <a:spcPts val="0"/>
              </a:spcAft>
              <a:defRPr/>
            </a:pPr>
            <a:r>
              <a:rPr lang="en-US" dirty="0"/>
              <a:t>You believe there is life after death</a:t>
            </a:r>
          </a:p>
          <a:p>
            <a:pPr fontAlgn="auto">
              <a:spcBef>
                <a:spcPts val="0"/>
              </a:spcBef>
              <a:spcAft>
                <a:spcPts val="0"/>
              </a:spcAft>
              <a:defRPr/>
            </a:pPr>
            <a:r>
              <a:rPr lang="en-US" dirty="0"/>
              <a:t>Luke 16:22-25</a:t>
            </a:r>
          </a:p>
          <a:p>
            <a:pPr fontAlgn="auto">
              <a:spcBef>
                <a:spcPts val="0"/>
              </a:spcBef>
              <a:spcAft>
                <a:spcPts val="0"/>
              </a:spcAft>
              <a:defRPr/>
            </a:pPr>
            <a:r>
              <a:rPr lang="en-US" dirty="0"/>
              <a:t>Ultimately it is Heaven or Hell!</a:t>
            </a:r>
          </a:p>
          <a:p>
            <a:pPr fontAlgn="auto">
              <a:spcBef>
                <a:spcPts val="0"/>
              </a:spcBef>
              <a:spcAft>
                <a:spcPts val="0"/>
              </a:spcAft>
              <a:defRPr/>
            </a:pPr>
            <a:r>
              <a:rPr lang="en-US" dirty="0"/>
              <a:t>Heaven if you do the Lord's Will</a:t>
            </a:r>
          </a:p>
          <a:p>
            <a:pPr fontAlgn="auto">
              <a:spcBef>
                <a:spcPts val="0"/>
              </a:spcBef>
              <a:spcAft>
                <a:spcPts val="0"/>
              </a:spcAft>
              <a:defRPr/>
            </a:pPr>
            <a:r>
              <a:rPr lang="en-US" dirty="0"/>
              <a:t>Revelation 7:14-17</a:t>
            </a:r>
          </a:p>
          <a:p>
            <a:pPr fontAlgn="auto">
              <a:spcBef>
                <a:spcPts val="0"/>
              </a:spcBef>
              <a:spcAft>
                <a:spcPts val="0"/>
              </a:spcAft>
              <a:defRPr/>
            </a:pPr>
            <a:r>
              <a:rPr lang="en-US" dirty="0"/>
              <a:t>Hell, if you don't</a:t>
            </a:r>
          </a:p>
          <a:p>
            <a:pPr fontAlgn="auto">
              <a:spcBef>
                <a:spcPts val="0"/>
              </a:spcBef>
              <a:spcAft>
                <a:spcPts val="0"/>
              </a:spcAft>
              <a:defRPr/>
            </a:pPr>
            <a:r>
              <a:rPr lang="en-US" dirty="0"/>
              <a:t>Revelation 21:8 But as for the cowardly, the faithless, the detestable, as for murderers, the sexually immoral, sorcerers, idolaters, and all liars, their portion will be in the lake that burns with fire and sulfur, which is the second death."</a:t>
            </a:r>
          </a:p>
          <a:p>
            <a:pPr fontAlgn="auto">
              <a:spcBef>
                <a:spcPts val="0"/>
              </a:spcBef>
              <a:spcAft>
                <a:spcPts val="0"/>
              </a:spcAft>
              <a:defRPr/>
            </a:pPr>
            <a:r>
              <a:rPr lang="en-US" dirty="0"/>
              <a:t>It is up to you</a:t>
            </a:r>
          </a:p>
          <a:p>
            <a:pPr fontAlgn="auto">
              <a:spcBef>
                <a:spcPts val="0"/>
              </a:spcBef>
              <a:spcAft>
                <a:spcPts val="0"/>
              </a:spcAft>
              <a:defRPr/>
            </a:pPr>
            <a:r>
              <a:rPr lang="en-US" dirty="0"/>
              <a:t>2Peter 3:9 The Lord is not slow to fulfill his promise as some count slowness, but is patient toward you, not wishing that any should perish, but that all should reach repentance.</a:t>
            </a:r>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C1ADCF4-5254-4E0B-986C-A79E65D2C5C0}" type="slidenum">
              <a:rPr lang="en-US" altLang="en-US"/>
              <a:pPr eaLnBrk="1" hangingPunct="1"/>
              <a:t>27</a:t>
            </a:fld>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fontAlgn="auto">
              <a:spcBef>
                <a:spcPts val="0"/>
              </a:spcBef>
              <a:spcAft>
                <a:spcPts val="0"/>
              </a:spcAft>
              <a:defRPr/>
            </a:pPr>
            <a:r>
              <a:rPr lang="en-US" dirty="0"/>
              <a:t>Realize Your Eternal Destiny</a:t>
            </a:r>
          </a:p>
          <a:p>
            <a:pPr fontAlgn="auto">
              <a:spcBef>
                <a:spcPts val="0"/>
              </a:spcBef>
              <a:spcAft>
                <a:spcPts val="0"/>
              </a:spcAft>
              <a:defRPr/>
            </a:pPr>
            <a:r>
              <a:rPr lang="en-US" dirty="0"/>
              <a:t>Is death the end of it all?</a:t>
            </a:r>
          </a:p>
          <a:p>
            <a:pPr fontAlgn="auto">
              <a:spcBef>
                <a:spcPts val="0"/>
              </a:spcBef>
              <a:spcAft>
                <a:spcPts val="0"/>
              </a:spcAft>
              <a:defRPr/>
            </a:pPr>
            <a:r>
              <a:rPr lang="en-US" dirty="0"/>
              <a:t>Would you really be here today if you believed that?</a:t>
            </a:r>
          </a:p>
          <a:p>
            <a:pPr fontAlgn="auto">
              <a:spcBef>
                <a:spcPts val="0"/>
              </a:spcBef>
              <a:spcAft>
                <a:spcPts val="0"/>
              </a:spcAft>
              <a:defRPr/>
            </a:pPr>
            <a:r>
              <a:rPr lang="en-US" dirty="0"/>
              <a:t>Ecclesiastes 12:7</a:t>
            </a:r>
          </a:p>
          <a:p>
            <a:pPr fontAlgn="auto">
              <a:spcBef>
                <a:spcPts val="0"/>
              </a:spcBef>
              <a:spcAft>
                <a:spcPts val="0"/>
              </a:spcAft>
              <a:defRPr/>
            </a:pPr>
            <a:r>
              <a:rPr lang="en-US" dirty="0"/>
              <a:t>You believe there is life after death</a:t>
            </a:r>
          </a:p>
          <a:p>
            <a:pPr fontAlgn="auto">
              <a:spcBef>
                <a:spcPts val="0"/>
              </a:spcBef>
              <a:spcAft>
                <a:spcPts val="0"/>
              </a:spcAft>
              <a:defRPr/>
            </a:pPr>
            <a:r>
              <a:rPr lang="en-US" dirty="0"/>
              <a:t>Luke 16:22-25</a:t>
            </a:r>
          </a:p>
          <a:p>
            <a:pPr fontAlgn="auto">
              <a:spcBef>
                <a:spcPts val="0"/>
              </a:spcBef>
              <a:spcAft>
                <a:spcPts val="0"/>
              </a:spcAft>
              <a:defRPr/>
            </a:pPr>
            <a:r>
              <a:rPr lang="en-US" dirty="0"/>
              <a:t>Ultimately it is Heaven or Hell!</a:t>
            </a:r>
          </a:p>
          <a:p>
            <a:pPr fontAlgn="auto">
              <a:spcBef>
                <a:spcPts val="0"/>
              </a:spcBef>
              <a:spcAft>
                <a:spcPts val="0"/>
              </a:spcAft>
              <a:defRPr/>
            </a:pPr>
            <a:r>
              <a:rPr lang="en-US" dirty="0"/>
              <a:t>Heaven if you do the Lord's Will</a:t>
            </a:r>
          </a:p>
          <a:p>
            <a:pPr fontAlgn="auto">
              <a:spcBef>
                <a:spcPts val="0"/>
              </a:spcBef>
              <a:spcAft>
                <a:spcPts val="0"/>
              </a:spcAft>
              <a:defRPr/>
            </a:pPr>
            <a:r>
              <a:rPr lang="en-US" dirty="0"/>
              <a:t>Revelation 7:14-17</a:t>
            </a:r>
          </a:p>
          <a:p>
            <a:pPr fontAlgn="auto">
              <a:spcBef>
                <a:spcPts val="0"/>
              </a:spcBef>
              <a:spcAft>
                <a:spcPts val="0"/>
              </a:spcAft>
              <a:defRPr/>
            </a:pPr>
            <a:r>
              <a:rPr lang="en-US" dirty="0"/>
              <a:t>Hell, if you don't</a:t>
            </a:r>
          </a:p>
          <a:p>
            <a:pPr fontAlgn="auto">
              <a:spcBef>
                <a:spcPts val="0"/>
              </a:spcBef>
              <a:spcAft>
                <a:spcPts val="0"/>
              </a:spcAft>
              <a:defRPr/>
            </a:pPr>
            <a:r>
              <a:rPr lang="en-US" dirty="0"/>
              <a:t>Revelation 21:8</a:t>
            </a:r>
          </a:p>
          <a:p>
            <a:pPr fontAlgn="auto">
              <a:spcBef>
                <a:spcPts val="0"/>
              </a:spcBef>
              <a:spcAft>
                <a:spcPts val="0"/>
              </a:spcAft>
              <a:defRPr/>
            </a:pPr>
            <a:r>
              <a:rPr lang="en-US" dirty="0"/>
              <a:t>It is up to you</a:t>
            </a:r>
          </a:p>
          <a:p>
            <a:pPr fontAlgn="auto">
              <a:spcBef>
                <a:spcPts val="0"/>
              </a:spcBef>
              <a:spcAft>
                <a:spcPts val="0"/>
              </a:spcAft>
              <a:defRPr/>
            </a:pPr>
            <a:r>
              <a:rPr lang="en-US" dirty="0"/>
              <a:t>2Peter 3:9 The Lord is not slow to fulfill his promise as some count slowness, but is patient toward you, not wishing that any should perish, but that all should reach repentance.</a:t>
            </a:r>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740DF68-EA35-4EC7-A05B-1E8C18F153BB}" type="slidenum">
              <a:rPr lang="en-US" altLang="en-US"/>
              <a:pPr eaLnBrk="1" hangingPunct="1"/>
              <a:t>28</a:t>
            </a:fld>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fontAlgn="auto">
              <a:spcBef>
                <a:spcPts val="0"/>
              </a:spcBef>
              <a:spcAft>
                <a:spcPts val="0"/>
              </a:spcAft>
              <a:defRPr/>
            </a:pPr>
            <a:r>
              <a:rPr lang="en-US" dirty="0"/>
              <a:t>Realize Your Eternal Destiny</a:t>
            </a:r>
          </a:p>
          <a:p>
            <a:pPr fontAlgn="auto">
              <a:spcBef>
                <a:spcPts val="0"/>
              </a:spcBef>
              <a:spcAft>
                <a:spcPts val="0"/>
              </a:spcAft>
              <a:defRPr/>
            </a:pPr>
            <a:r>
              <a:rPr lang="en-US" dirty="0"/>
              <a:t>Is death the end of it all?</a:t>
            </a:r>
          </a:p>
          <a:p>
            <a:pPr fontAlgn="auto">
              <a:spcBef>
                <a:spcPts val="0"/>
              </a:spcBef>
              <a:spcAft>
                <a:spcPts val="0"/>
              </a:spcAft>
              <a:defRPr/>
            </a:pPr>
            <a:r>
              <a:rPr lang="en-US" dirty="0"/>
              <a:t>Would you really be here today if you believed that?</a:t>
            </a:r>
          </a:p>
          <a:p>
            <a:pPr fontAlgn="auto">
              <a:spcBef>
                <a:spcPts val="0"/>
              </a:spcBef>
              <a:spcAft>
                <a:spcPts val="0"/>
              </a:spcAft>
              <a:defRPr/>
            </a:pPr>
            <a:r>
              <a:rPr lang="en-US" dirty="0"/>
              <a:t>Ecclesiastes 12:7</a:t>
            </a:r>
          </a:p>
          <a:p>
            <a:pPr fontAlgn="auto">
              <a:spcBef>
                <a:spcPts val="0"/>
              </a:spcBef>
              <a:spcAft>
                <a:spcPts val="0"/>
              </a:spcAft>
              <a:defRPr/>
            </a:pPr>
            <a:r>
              <a:rPr lang="en-US" dirty="0"/>
              <a:t>You believe there is life after death</a:t>
            </a:r>
          </a:p>
          <a:p>
            <a:pPr fontAlgn="auto">
              <a:spcBef>
                <a:spcPts val="0"/>
              </a:spcBef>
              <a:spcAft>
                <a:spcPts val="0"/>
              </a:spcAft>
              <a:defRPr/>
            </a:pPr>
            <a:r>
              <a:rPr lang="en-US" dirty="0"/>
              <a:t>Luke 16:22-25</a:t>
            </a:r>
          </a:p>
          <a:p>
            <a:pPr fontAlgn="auto">
              <a:spcBef>
                <a:spcPts val="0"/>
              </a:spcBef>
              <a:spcAft>
                <a:spcPts val="0"/>
              </a:spcAft>
              <a:defRPr/>
            </a:pPr>
            <a:r>
              <a:rPr lang="en-US" dirty="0"/>
              <a:t>Ultimately it is Heaven or Hell!</a:t>
            </a:r>
          </a:p>
          <a:p>
            <a:pPr fontAlgn="auto">
              <a:spcBef>
                <a:spcPts val="0"/>
              </a:spcBef>
              <a:spcAft>
                <a:spcPts val="0"/>
              </a:spcAft>
              <a:defRPr/>
            </a:pPr>
            <a:r>
              <a:rPr lang="en-US" dirty="0"/>
              <a:t>Heaven if you do the Lord's Will</a:t>
            </a:r>
          </a:p>
          <a:p>
            <a:pPr fontAlgn="auto">
              <a:spcBef>
                <a:spcPts val="0"/>
              </a:spcBef>
              <a:spcAft>
                <a:spcPts val="0"/>
              </a:spcAft>
              <a:defRPr/>
            </a:pPr>
            <a:r>
              <a:rPr lang="en-US" dirty="0"/>
              <a:t>Revelation 7:14-17</a:t>
            </a:r>
          </a:p>
          <a:p>
            <a:pPr fontAlgn="auto">
              <a:spcBef>
                <a:spcPts val="0"/>
              </a:spcBef>
              <a:spcAft>
                <a:spcPts val="0"/>
              </a:spcAft>
              <a:defRPr/>
            </a:pPr>
            <a:r>
              <a:rPr lang="en-US" dirty="0"/>
              <a:t>Hell, if you don't</a:t>
            </a:r>
          </a:p>
          <a:p>
            <a:pPr fontAlgn="auto">
              <a:spcBef>
                <a:spcPts val="0"/>
              </a:spcBef>
              <a:spcAft>
                <a:spcPts val="0"/>
              </a:spcAft>
              <a:defRPr/>
            </a:pPr>
            <a:r>
              <a:rPr lang="en-US" dirty="0"/>
              <a:t>Revelation 21:8</a:t>
            </a:r>
          </a:p>
          <a:p>
            <a:pPr fontAlgn="auto">
              <a:spcBef>
                <a:spcPts val="0"/>
              </a:spcBef>
              <a:spcAft>
                <a:spcPts val="0"/>
              </a:spcAft>
              <a:defRPr/>
            </a:pPr>
            <a:r>
              <a:rPr lang="en-US" dirty="0"/>
              <a:t>It is up to you</a:t>
            </a:r>
          </a:p>
          <a:p>
            <a:pPr fontAlgn="auto">
              <a:spcBef>
                <a:spcPts val="0"/>
              </a:spcBef>
              <a:spcAft>
                <a:spcPts val="0"/>
              </a:spcAft>
              <a:defRPr/>
            </a:pPr>
            <a:r>
              <a:rPr lang="en-US" dirty="0"/>
              <a:t>2Peter 3:9</a:t>
            </a:r>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5488B2E-9F7A-4708-9259-530CF997EEF0}" type="slidenum">
              <a:rPr lang="en-US" altLang="en-US"/>
              <a:pPr eaLnBrk="1" hangingPunct="1"/>
              <a:t>29</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lnSpcReduction="10000"/>
          </a:bodyPr>
          <a:lstStyle/>
          <a:p>
            <a:pPr fontAlgn="auto">
              <a:spcBef>
                <a:spcPts val="0"/>
              </a:spcBef>
              <a:spcAft>
                <a:spcPts val="0"/>
              </a:spcAft>
              <a:defRPr/>
            </a:pPr>
            <a:r>
              <a:rPr lang="en-US" dirty="0"/>
              <a:t>"Apply Thyself Wholly To The Text"</a:t>
            </a:r>
          </a:p>
          <a:p>
            <a:pPr fontAlgn="auto">
              <a:spcBef>
                <a:spcPts val="0"/>
              </a:spcBef>
              <a:spcAft>
                <a:spcPts val="0"/>
              </a:spcAft>
              <a:defRPr/>
            </a:pPr>
            <a:r>
              <a:rPr lang="en-US" dirty="0"/>
              <a:t>2Timothy 2:15</a:t>
            </a:r>
          </a:p>
          <a:p>
            <a:pPr fontAlgn="auto">
              <a:spcBef>
                <a:spcPts val="0"/>
              </a:spcBef>
              <a:spcAft>
                <a:spcPts val="0"/>
              </a:spcAft>
              <a:defRPr/>
            </a:pPr>
            <a:r>
              <a:rPr lang="en-US" dirty="0"/>
              <a:t>Title is from a quote by </a:t>
            </a:r>
            <a:r>
              <a:rPr lang="en-US" dirty="0" err="1"/>
              <a:t>Mr</a:t>
            </a:r>
            <a:r>
              <a:rPr lang="en-US" dirty="0"/>
              <a:t> John Albert </a:t>
            </a:r>
            <a:r>
              <a:rPr lang="en-US" dirty="0" err="1"/>
              <a:t>Bengel</a:t>
            </a:r>
            <a:r>
              <a:rPr lang="en-US" dirty="0"/>
              <a:t>. A NT commentary writer in the 1700's.</a:t>
            </a:r>
          </a:p>
          <a:p>
            <a:pPr fontAlgn="auto">
              <a:spcBef>
                <a:spcPts val="0"/>
              </a:spcBef>
              <a:spcAft>
                <a:spcPts val="0"/>
              </a:spcAft>
              <a:defRPr/>
            </a:pPr>
            <a:r>
              <a:rPr lang="en-US" dirty="0"/>
              <a:t>The full quote is "Apply thyself wholly to the text. Apply the text wholly to thyself.“</a:t>
            </a:r>
          </a:p>
          <a:p>
            <a:pPr fontAlgn="auto">
              <a:spcBef>
                <a:spcPts val="0"/>
              </a:spcBef>
              <a:spcAft>
                <a:spcPts val="0"/>
              </a:spcAft>
              <a:defRPr/>
            </a:pPr>
            <a:r>
              <a:rPr lang="en-US" dirty="0"/>
              <a:t>Think about that for a moment. We frequently declare that we should spend time with the Word. Do we agree with the second statement, though? Are you diligently applying the Word to You?</a:t>
            </a:r>
          </a:p>
          <a:p>
            <a:pPr fontAlgn="auto">
              <a:spcBef>
                <a:spcPts val="0"/>
              </a:spcBef>
              <a:spcAft>
                <a:spcPts val="0"/>
              </a:spcAft>
              <a:defRPr/>
            </a:pPr>
            <a:r>
              <a:rPr lang="en-US" dirty="0"/>
              <a:t>It is easy to see the faults in others, or see how they need a particular lesson from the Word. It is much more difficult for us to accept that I need a particular lesson.</a:t>
            </a:r>
          </a:p>
          <a:p>
            <a:pPr fontAlgn="auto">
              <a:spcBef>
                <a:spcPts val="0"/>
              </a:spcBef>
              <a:spcAft>
                <a:spcPts val="0"/>
              </a:spcAft>
              <a:defRPr/>
            </a:pPr>
            <a:r>
              <a:rPr lang="en-US" dirty="0"/>
              <a:t>God expects us to make personal application of the things taught in His Word</a:t>
            </a:r>
          </a:p>
          <a:p>
            <a:pPr fontAlgn="auto">
              <a:spcBef>
                <a:spcPts val="0"/>
              </a:spcBef>
              <a:spcAft>
                <a:spcPts val="0"/>
              </a:spcAft>
              <a:defRPr/>
            </a:pPr>
            <a:r>
              <a:rPr lang="en-US" dirty="0"/>
              <a:t>2Timothy 2:15</a:t>
            </a:r>
          </a:p>
          <a:p>
            <a:pPr fontAlgn="auto">
              <a:spcBef>
                <a:spcPts val="0"/>
              </a:spcBef>
              <a:spcAft>
                <a:spcPts val="0"/>
              </a:spcAft>
              <a:defRPr/>
            </a:pPr>
            <a:r>
              <a:rPr lang="en-US" dirty="0"/>
              <a:t>Personal, individual responsibility to show self approved before God</a:t>
            </a:r>
          </a:p>
          <a:p>
            <a:pPr fontAlgn="auto">
              <a:spcBef>
                <a:spcPts val="0"/>
              </a:spcBef>
              <a:spcAft>
                <a:spcPts val="0"/>
              </a:spcAft>
              <a:defRPr/>
            </a:pPr>
            <a:r>
              <a:rPr lang="en-US" dirty="0"/>
              <a:t>1Timothy 5:22</a:t>
            </a:r>
          </a:p>
          <a:p>
            <a:pPr fontAlgn="auto">
              <a:spcBef>
                <a:spcPts val="0"/>
              </a:spcBef>
              <a:spcAft>
                <a:spcPts val="0"/>
              </a:spcAft>
              <a:defRPr/>
            </a:pPr>
            <a:r>
              <a:rPr lang="en-US" dirty="0"/>
              <a:t>I cannot keep you pure, you cannot keep me pure. An individual command.</a:t>
            </a:r>
          </a:p>
          <a:p>
            <a:pPr fontAlgn="auto">
              <a:spcBef>
                <a:spcPts val="0"/>
              </a:spcBef>
              <a:spcAft>
                <a:spcPts val="0"/>
              </a:spcAft>
              <a:defRPr/>
            </a:pPr>
            <a:r>
              <a:rPr lang="en-US" dirty="0"/>
              <a:t>1Timothy 4:16 Keep a close watch on yourself and on the teaching. Persist in this, for by so doing you will save both yourself and your hearers.</a:t>
            </a:r>
          </a:p>
          <a:p>
            <a:pPr fontAlgn="auto">
              <a:spcBef>
                <a:spcPts val="0"/>
              </a:spcBef>
              <a:spcAft>
                <a:spcPts val="0"/>
              </a:spcAft>
              <a:defRPr/>
            </a:pPr>
            <a:r>
              <a:rPr lang="en-US" dirty="0"/>
              <a:t>First responsibility is to take heed to self</a:t>
            </a:r>
          </a:p>
          <a:p>
            <a:pPr fontAlgn="auto">
              <a:spcBef>
                <a:spcPts val="0"/>
              </a:spcBef>
              <a:spcAft>
                <a:spcPts val="0"/>
              </a:spcAft>
              <a:defRPr/>
            </a:pPr>
            <a:r>
              <a:rPr lang="en-US" dirty="0"/>
              <a:t>1Timothy 4:13-15 Until I come, devote yourself to the public reading of Scripture, to exhortation, to teaching. Do not neglect the gift you have, which was given you by prophecy when the council of elders laid their hands on you. Practice these things, immerse yourself in them, so that all may see your progress.</a:t>
            </a:r>
          </a:p>
          <a:p>
            <a:pPr fontAlgn="auto">
              <a:spcBef>
                <a:spcPts val="0"/>
              </a:spcBef>
              <a:spcAft>
                <a:spcPts val="0"/>
              </a:spcAft>
              <a:defRPr/>
            </a:pPr>
            <a:r>
              <a:rPr lang="en-US" dirty="0"/>
              <a:t>You meditate, give attention to read, exhortation, doctrine, not neglecting your duty</a:t>
            </a:r>
          </a:p>
          <a:p>
            <a:pPr fontAlgn="auto">
              <a:spcBef>
                <a:spcPts val="0"/>
              </a:spcBef>
              <a:spcAft>
                <a:spcPts val="0"/>
              </a:spcAft>
              <a:defRPr/>
            </a:pPr>
            <a:endParaRPr lang="en-US" dirty="0"/>
          </a:p>
          <a:p>
            <a:pPr fontAlgn="auto">
              <a:spcBef>
                <a:spcPts val="0"/>
              </a:spcBef>
              <a:spcAft>
                <a:spcPts val="0"/>
              </a:spcAft>
              <a:defRPr/>
            </a:pPr>
            <a:r>
              <a:rPr lang="en-US" dirty="0"/>
              <a:t>Too often we neglect applying self to the text. Even worse we fail to apply the text to self.</a:t>
            </a:r>
          </a:p>
          <a:p>
            <a:pPr fontAlgn="auto">
              <a:spcBef>
                <a:spcPts val="0"/>
              </a:spcBef>
              <a:spcAft>
                <a:spcPts val="0"/>
              </a:spcAft>
              <a:defRPr/>
            </a:pPr>
            <a:r>
              <a:rPr lang="en-US" dirty="0"/>
              <a:t>How can we adjust our attitude?</a:t>
            </a: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A8279FC-4793-43D6-A03A-7409B7A6C663}" type="slidenum">
              <a:rPr lang="en-US" altLang="en-US"/>
              <a:pPr eaLnBrk="1" hangingPunct="1"/>
              <a:t>3</a:t>
            </a:fld>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Salvation can be yours if you will just give yourself to the Lord.</a:t>
            </a:r>
          </a:p>
          <a:p>
            <a:pPr>
              <a:spcBef>
                <a:spcPct val="0"/>
              </a:spcBef>
            </a:pPr>
            <a:r>
              <a:rPr lang="en-US" altLang="en-US"/>
              <a:t>"Apply thyself wholly to the text. Apply the text wholly to thyself."</a:t>
            </a:r>
          </a:p>
          <a:p>
            <a:pPr>
              <a:spcBef>
                <a:spcPct val="0"/>
              </a:spcBef>
            </a:pPr>
            <a:r>
              <a:rPr lang="en-US" altLang="en-US"/>
              <a:t>Submit to His Will and be saved!</a:t>
            </a:r>
          </a:p>
          <a:p>
            <a:pPr>
              <a:spcBef>
                <a:spcPct val="0"/>
              </a:spcBef>
            </a:pPr>
            <a:r>
              <a:rPr lang="en-US" altLang="en-US"/>
              <a:t>Fail to apply the text wholly to yourself and be lost!</a:t>
            </a:r>
          </a:p>
          <a:p>
            <a:pPr>
              <a:spcBef>
                <a:spcPct val="0"/>
              </a:spcBef>
            </a:pPr>
            <a:r>
              <a:rPr lang="en-US" altLang="en-US"/>
              <a:t>Jarrod Jacobs</a:t>
            </a:r>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C87DF21-ED17-44D5-B740-8034769CF8B9}" type="slidenum">
              <a:rPr lang="en-US" altLang="en-US"/>
              <a:pPr eaLnBrk="1" hangingPunct="1"/>
              <a:t>30</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a:bodyPr>
          <a:lstStyle/>
          <a:p>
            <a:pPr fontAlgn="auto">
              <a:spcBef>
                <a:spcPts val="0"/>
              </a:spcBef>
              <a:spcAft>
                <a:spcPts val="0"/>
              </a:spcAft>
              <a:defRPr/>
            </a:pPr>
            <a:r>
              <a:rPr lang="en-US"/>
              <a:t>"Apply Thyself Wholly To The Text"</a:t>
            </a:r>
          </a:p>
          <a:p>
            <a:pPr fontAlgn="auto">
              <a:spcBef>
                <a:spcPts val="0"/>
              </a:spcBef>
              <a:spcAft>
                <a:spcPts val="0"/>
              </a:spcAft>
              <a:defRPr/>
            </a:pPr>
            <a:r>
              <a:rPr lang="en-US"/>
              <a:t>2Timothy 2:15</a:t>
            </a:r>
          </a:p>
          <a:p>
            <a:pPr fontAlgn="auto">
              <a:spcBef>
                <a:spcPts val="0"/>
              </a:spcBef>
              <a:spcAft>
                <a:spcPts val="0"/>
              </a:spcAft>
              <a:defRPr/>
            </a:pPr>
            <a:r>
              <a:rPr lang="en-US"/>
              <a:t>Title is from a quote by Mr John Albert Bengel. A NT commentary writer in the 1700's.</a:t>
            </a:r>
          </a:p>
          <a:p>
            <a:pPr fontAlgn="auto">
              <a:spcBef>
                <a:spcPts val="0"/>
              </a:spcBef>
              <a:spcAft>
                <a:spcPts val="0"/>
              </a:spcAft>
              <a:defRPr/>
            </a:pPr>
            <a:r>
              <a:rPr lang="en-US"/>
              <a:t>The full quote is "Apply thyself wholly to the text. Apply the text wholly to thyself.“</a:t>
            </a:r>
          </a:p>
          <a:p>
            <a:pPr fontAlgn="auto">
              <a:spcBef>
                <a:spcPts val="0"/>
              </a:spcBef>
              <a:spcAft>
                <a:spcPts val="0"/>
              </a:spcAft>
              <a:defRPr/>
            </a:pPr>
            <a:r>
              <a:rPr lang="en-US"/>
              <a:t>Think about that for a moment. We frequently declare that we should spend time with the Word. Do we agree with the second statement, though? Are you diligently applying the Word to You?</a:t>
            </a:r>
          </a:p>
          <a:p>
            <a:pPr fontAlgn="auto">
              <a:spcBef>
                <a:spcPts val="0"/>
              </a:spcBef>
              <a:spcAft>
                <a:spcPts val="0"/>
              </a:spcAft>
              <a:defRPr/>
            </a:pPr>
            <a:r>
              <a:rPr lang="en-US"/>
              <a:t>It is easy to see the faults in others, or see how they need a particular lesson from the Word. It is much more difficult for us to accept that I need a particular lesson.</a:t>
            </a:r>
          </a:p>
          <a:p>
            <a:pPr fontAlgn="auto">
              <a:spcBef>
                <a:spcPts val="0"/>
              </a:spcBef>
              <a:spcAft>
                <a:spcPts val="0"/>
              </a:spcAft>
              <a:defRPr/>
            </a:pPr>
            <a:r>
              <a:rPr lang="en-US"/>
              <a:t>God </a:t>
            </a:r>
            <a:r>
              <a:rPr lang="en-US" dirty="0"/>
              <a:t>expects us to make personal application of the things taught in His Word</a:t>
            </a:r>
          </a:p>
          <a:p>
            <a:pPr fontAlgn="auto">
              <a:spcBef>
                <a:spcPts val="0"/>
              </a:spcBef>
              <a:spcAft>
                <a:spcPts val="0"/>
              </a:spcAft>
              <a:defRPr/>
            </a:pPr>
            <a:r>
              <a:rPr lang="en-US" dirty="0"/>
              <a:t>2Timothy 2:15</a:t>
            </a:r>
          </a:p>
          <a:p>
            <a:pPr fontAlgn="auto">
              <a:spcBef>
                <a:spcPts val="0"/>
              </a:spcBef>
              <a:spcAft>
                <a:spcPts val="0"/>
              </a:spcAft>
              <a:defRPr/>
            </a:pPr>
            <a:r>
              <a:rPr lang="en-US" dirty="0"/>
              <a:t>Personal, individual responsibility to show self approved before God</a:t>
            </a:r>
          </a:p>
          <a:p>
            <a:pPr fontAlgn="auto">
              <a:spcBef>
                <a:spcPts val="0"/>
              </a:spcBef>
              <a:spcAft>
                <a:spcPts val="0"/>
              </a:spcAft>
              <a:defRPr/>
            </a:pPr>
            <a:r>
              <a:rPr lang="en-US" dirty="0"/>
              <a:t>1Timothy 5:22</a:t>
            </a:r>
          </a:p>
          <a:p>
            <a:pPr fontAlgn="auto">
              <a:spcBef>
                <a:spcPts val="0"/>
              </a:spcBef>
              <a:spcAft>
                <a:spcPts val="0"/>
              </a:spcAft>
              <a:defRPr/>
            </a:pPr>
            <a:r>
              <a:rPr lang="en-US" dirty="0"/>
              <a:t>I cannot keep you pure, you cannot keep me pure. An individual command.</a:t>
            </a:r>
          </a:p>
          <a:p>
            <a:pPr fontAlgn="auto">
              <a:spcBef>
                <a:spcPts val="0"/>
              </a:spcBef>
              <a:spcAft>
                <a:spcPts val="0"/>
              </a:spcAft>
              <a:defRPr/>
            </a:pPr>
            <a:r>
              <a:rPr lang="en-US" dirty="0"/>
              <a:t>1Timothy 4:16</a:t>
            </a:r>
          </a:p>
          <a:p>
            <a:pPr fontAlgn="auto">
              <a:spcBef>
                <a:spcPts val="0"/>
              </a:spcBef>
              <a:spcAft>
                <a:spcPts val="0"/>
              </a:spcAft>
              <a:defRPr/>
            </a:pPr>
            <a:r>
              <a:rPr lang="en-US" dirty="0"/>
              <a:t>First responsibility is to take heed to self</a:t>
            </a:r>
          </a:p>
          <a:p>
            <a:pPr fontAlgn="auto">
              <a:spcBef>
                <a:spcPts val="0"/>
              </a:spcBef>
              <a:spcAft>
                <a:spcPts val="0"/>
              </a:spcAft>
              <a:defRPr/>
            </a:pPr>
            <a:r>
              <a:rPr lang="en-US" dirty="0"/>
              <a:t>1Timothy 4:13-15 Until I come, devote yourself to the public reading of Scripture, to exhortation, to teaching. Do not neglect the gift you have, which was given you by prophecy when the council of elders laid their hands on you. Practice these things, immerse yourself in them, so that all may see your progress.</a:t>
            </a:r>
          </a:p>
          <a:p>
            <a:pPr fontAlgn="auto">
              <a:spcBef>
                <a:spcPts val="0"/>
              </a:spcBef>
              <a:spcAft>
                <a:spcPts val="0"/>
              </a:spcAft>
              <a:defRPr/>
            </a:pPr>
            <a:r>
              <a:rPr lang="en-US" dirty="0"/>
              <a:t>You meditate, give attention to read, exhortation, doctrine, not neglecting your duty</a:t>
            </a:r>
          </a:p>
          <a:p>
            <a:pPr fontAlgn="auto">
              <a:spcBef>
                <a:spcPts val="0"/>
              </a:spcBef>
              <a:spcAft>
                <a:spcPts val="0"/>
              </a:spcAft>
              <a:defRPr/>
            </a:pPr>
            <a:endParaRPr lang="en-US" dirty="0"/>
          </a:p>
          <a:p>
            <a:pPr fontAlgn="auto">
              <a:spcBef>
                <a:spcPts val="0"/>
              </a:spcBef>
              <a:spcAft>
                <a:spcPts val="0"/>
              </a:spcAft>
              <a:defRPr/>
            </a:pPr>
            <a:r>
              <a:rPr lang="en-US" dirty="0"/>
              <a:t>Too often we neglect applying self to the text. Even worse we fail to apply the text to self.</a:t>
            </a:r>
          </a:p>
          <a:p>
            <a:pPr fontAlgn="auto">
              <a:spcBef>
                <a:spcPts val="0"/>
              </a:spcBef>
              <a:spcAft>
                <a:spcPts val="0"/>
              </a:spcAft>
              <a:defRPr/>
            </a:pPr>
            <a:r>
              <a:rPr lang="en-US" dirty="0"/>
              <a:t>How can we adjust our attitude?</a:t>
            </a: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B3084D3-32A8-463A-A223-DDF88B428CEB}" type="slidenum">
              <a:rPr lang="en-US" altLang="en-US"/>
              <a:pPr eaLnBrk="1" hangingPunct="1"/>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lnSpcReduction="10000"/>
          </a:bodyPr>
          <a:lstStyle/>
          <a:p>
            <a:pPr fontAlgn="auto">
              <a:spcBef>
                <a:spcPts val="0"/>
              </a:spcBef>
              <a:spcAft>
                <a:spcPts val="0"/>
              </a:spcAft>
              <a:defRPr/>
            </a:pPr>
            <a:r>
              <a:rPr lang="en-US" dirty="0"/>
              <a:t>"Apply Thyself Wholly To The Text"</a:t>
            </a:r>
          </a:p>
          <a:p>
            <a:pPr fontAlgn="auto">
              <a:spcBef>
                <a:spcPts val="0"/>
              </a:spcBef>
              <a:spcAft>
                <a:spcPts val="0"/>
              </a:spcAft>
              <a:defRPr/>
            </a:pPr>
            <a:r>
              <a:rPr lang="en-US" dirty="0"/>
              <a:t>2Timothy 2:15</a:t>
            </a:r>
          </a:p>
          <a:p>
            <a:pPr fontAlgn="auto">
              <a:spcBef>
                <a:spcPts val="0"/>
              </a:spcBef>
              <a:spcAft>
                <a:spcPts val="0"/>
              </a:spcAft>
              <a:defRPr/>
            </a:pPr>
            <a:r>
              <a:rPr lang="en-US" dirty="0"/>
              <a:t>Title is from a quote by </a:t>
            </a:r>
            <a:r>
              <a:rPr lang="en-US" dirty="0" err="1"/>
              <a:t>Mr</a:t>
            </a:r>
            <a:r>
              <a:rPr lang="en-US" dirty="0"/>
              <a:t> John Albert </a:t>
            </a:r>
            <a:r>
              <a:rPr lang="en-US" dirty="0" err="1"/>
              <a:t>Bengel</a:t>
            </a:r>
            <a:r>
              <a:rPr lang="en-US" dirty="0"/>
              <a:t>. A NT commentary writer in the 1700's.</a:t>
            </a:r>
          </a:p>
          <a:p>
            <a:pPr fontAlgn="auto">
              <a:spcBef>
                <a:spcPts val="0"/>
              </a:spcBef>
              <a:spcAft>
                <a:spcPts val="0"/>
              </a:spcAft>
              <a:defRPr/>
            </a:pPr>
            <a:r>
              <a:rPr lang="en-US" dirty="0"/>
              <a:t>The full quote is "Apply thyself wholly to the text. Apply the text wholly to thyself.“</a:t>
            </a:r>
          </a:p>
          <a:p>
            <a:pPr fontAlgn="auto">
              <a:spcBef>
                <a:spcPts val="0"/>
              </a:spcBef>
              <a:spcAft>
                <a:spcPts val="0"/>
              </a:spcAft>
              <a:defRPr/>
            </a:pPr>
            <a:r>
              <a:rPr lang="en-US" dirty="0"/>
              <a:t>Think about that for a moment. We frequently declare that we should spend time with the Word. Do we agree with the second statement, though? Are you diligently applying the Word to You?</a:t>
            </a:r>
          </a:p>
          <a:p>
            <a:pPr fontAlgn="auto">
              <a:spcBef>
                <a:spcPts val="0"/>
              </a:spcBef>
              <a:spcAft>
                <a:spcPts val="0"/>
              </a:spcAft>
              <a:defRPr/>
            </a:pPr>
            <a:r>
              <a:rPr lang="en-US" dirty="0"/>
              <a:t>It is easy to see the faults in others, or see how they need a particular lesson from the Word. It is much more difficult for us to accept that I need a particular lesson.</a:t>
            </a:r>
          </a:p>
          <a:p>
            <a:pPr fontAlgn="auto">
              <a:spcBef>
                <a:spcPts val="0"/>
              </a:spcBef>
              <a:spcAft>
                <a:spcPts val="0"/>
              </a:spcAft>
              <a:defRPr/>
            </a:pPr>
            <a:r>
              <a:rPr lang="en-US" dirty="0"/>
              <a:t>God expects us to make personal application of the things taught in His Word</a:t>
            </a:r>
          </a:p>
          <a:p>
            <a:pPr fontAlgn="auto">
              <a:spcBef>
                <a:spcPts val="0"/>
              </a:spcBef>
              <a:spcAft>
                <a:spcPts val="0"/>
              </a:spcAft>
              <a:defRPr/>
            </a:pPr>
            <a:r>
              <a:rPr lang="en-US" dirty="0"/>
              <a:t>2Timothy 2:15</a:t>
            </a:r>
          </a:p>
          <a:p>
            <a:pPr fontAlgn="auto">
              <a:spcBef>
                <a:spcPts val="0"/>
              </a:spcBef>
              <a:spcAft>
                <a:spcPts val="0"/>
              </a:spcAft>
              <a:defRPr/>
            </a:pPr>
            <a:r>
              <a:rPr lang="en-US" dirty="0"/>
              <a:t>Personal, individual responsibility to show self approved before God</a:t>
            </a:r>
          </a:p>
          <a:p>
            <a:pPr fontAlgn="auto">
              <a:spcBef>
                <a:spcPts val="0"/>
              </a:spcBef>
              <a:spcAft>
                <a:spcPts val="0"/>
              </a:spcAft>
              <a:defRPr/>
            </a:pPr>
            <a:r>
              <a:rPr lang="en-US" dirty="0"/>
              <a:t>1Timothy 5:22</a:t>
            </a:r>
          </a:p>
          <a:p>
            <a:pPr fontAlgn="auto">
              <a:spcBef>
                <a:spcPts val="0"/>
              </a:spcBef>
              <a:spcAft>
                <a:spcPts val="0"/>
              </a:spcAft>
              <a:defRPr/>
            </a:pPr>
            <a:r>
              <a:rPr lang="en-US" dirty="0"/>
              <a:t>I cannot keep you pure, you cannot keep me pure. An individual command.</a:t>
            </a:r>
          </a:p>
          <a:p>
            <a:pPr fontAlgn="auto">
              <a:spcBef>
                <a:spcPts val="0"/>
              </a:spcBef>
              <a:spcAft>
                <a:spcPts val="0"/>
              </a:spcAft>
              <a:defRPr/>
            </a:pPr>
            <a:r>
              <a:rPr lang="en-US" dirty="0"/>
              <a:t>1Timothy 4:16</a:t>
            </a:r>
          </a:p>
          <a:p>
            <a:pPr fontAlgn="auto">
              <a:spcBef>
                <a:spcPts val="0"/>
              </a:spcBef>
              <a:spcAft>
                <a:spcPts val="0"/>
              </a:spcAft>
              <a:defRPr/>
            </a:pPr>
            <a:r>
              <a:rPr lang="en-US" dirty="0"/>
              <a:t>First responsibility is to take heed to self</a:t>
            </a:r>
          </a:p>
          <a:p>
            <a:pPr fontAlgn="auto">
              <a:spcBef>
                <a:spcPts val="0"/>
              </a:spcBef>
              <a:spcAft>
                <a:spcPts val="0"/>
              </a:spcAft>
              <a:defRPr/>
            </a:pPr>
            <a:r>
              <a:rPr lang="en-US" dirty="0"/>
              <a:t>1Timothy 4:13-15</a:t>
            </a:r>
          </a:p>
          <a:p>
            <a:pPr fontAlgn="auto">
              <a:spcBef>
                <a:spcPts val="0"/>
              </a:spcBef>
              <a:spcAft>
                <a:spcPts val="0"/>
              </a:spcAft>
              <a:defRPr/>
            </a:pPr>
            <a:r>
              <a:rPr lang="en-US" dirty="0"/>
              <a:t>You meditate, give attention to read, exhortation, doctrine, not neglecting your duty</a:t>
            </a:r>
          </a:p>
          <a:p>
            <a:pPr fontAlgn="auto">
              <a:spcBef>
                <a:spcPts val="0"/>
              </a:spcBef>
              <a:spcAft>
                <a:spcPts val="0"/>
              </a:spcAft>
              <a:defRPr/>
            </a:pPr>
            <a:endParaRPr lang="en-US" dirty="0"/>
          </a:p>
          <a:p>
            <a:pPr fontAlgn="auto">
              <a:spcBef>
                <a:spcPts val="0"/>
              </a:spcBef>
              <a:spcAft>
                <a:spcPts val="0"/>
              </a:spcAft>
              <a:defRPr/>
            </a:pPr>
            <a:r>
              <a:rPr lang="en-US" dirty="0"/>
              <a:t>Too often we neglect applying self to the text. Even worse we fail to apply the text to self.</a:t>
            </a:r>
          </a:p>
          <a:p>
            <a:pPr fontAlgn="auto">
              <a:spcBef>
                <a:spcPts val="0"/>
              </a:spcBef>
              <a:spcAft>
                <a:spcPts val="0"/>
              </a:spcAft>
              <a:defRPr/>
            </a:pPr>
            <a:r>
              <a:rPr lang="en-US" dirty="0"/>
              <a:t>How can we adjust our attitude?</a:t>
            </a: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D839C2D-D265-4438-9292-4387D0B9C7A7}" type="slidenum">
              <a:rPr lang="en-US" altLang="en-US"/>
              <a:pPr eaLnBrk="1" hangingPunct="1"/>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a:bodyPr>
          <a:lstStyle/>
          <a:p>
            <a:pPr fontAlgn="auto">
              <a:spcBef>
                <a:spcPts val="0"/>
              </a:spcBef>
              <a:spcAft>
                <a:spcPts val="0"/>
              </a:spcAft>
              <a:defRPr/>
            </a:pPr>
            <a:r>
              <a:rPr lang="en-US" dirty="0"/>
              <a:t>Realize Your Place In This World</a:t>
            </a:r>
          </a:p>
          <a:p>
            <a:pPr fontAlgn="auto">
              <a:spcBef>
                <a:spcPts val="0"/>
              </a:spcBef>
              <a:spcAft>
                <a:spcPts val="0"/>
              </a:spcAft>
              <a:defRPr/>
            </a:pPr>
            <a:r>
              <a:rPr lang="en-US" dirty="0"/>
              <a:t>We are servants</a:t>
            </a:r>
          </a:p>
          <a:p>
            <a:pPr fontAlgn="auto">
              <a:spcBef>
                <a:spcPts val="0"/>
              </a:spcBef>
              <a:spcAft>
                <a:spcPts val="0"/>
              </a:spcAft>
              <a:defRPr/>
            </a:pPr>
            <a:r>
              <a:rPr lang="en-US" dirty="0"/>
              <a:t>Matthew 22:37-40 And he said to him, "You shall love the Lord your God with all your heart and with all your soul and with all your mind. This is the great and first commandment. And a second is like it: You shall love your neighbor as yourself. On these two commandments depend all the Law and the Prophets."</a:t>
            </a:r>
          </a:p>
          <a:p>
            <a:pPr fontAlgn="auto">
              <a:spcBef>
                <a:spcPts val="0"/>
              </a:spcBef>
              <a:spcAft>
                <a:spcPts val="0"/>
              </a:spcAft>
              <a:defRPr/>
            </a:pPr>
            <a:r>
              <a:rPr lang="en-US" dirty="0"/>
              <a:t>Romans 6:16-18 Do you not know that if you present yourselves to anyone as obedient slaves, you are slaves of the one whom you obey, either of sin, which leads to death, or of obedience, which leads to righteousness? But thanks be to God, that you who were once slaves of sin have become obedient from the heart to the standard of teaching to which you were committed, and, having been set free from sin, have become slaves of righteousness.</a:t>
            </a:r>
          </a:p>
          <a:p>
            <a:pPr fontAlgn="auto">
              <a:spcBef>
                <a:spcPts val="0"/>
              </a:spcBef>
              <a:spcAft>
                <a:spcPts val="0"/>
              </a:spcAft>
              <a:defRPr/>
            </a:pPr>
            <a:r>
              <a:rPr lang="en-US" dirty="0"/>
              <a:t>Expected to be a living sacrifice</a:t>
            </a:r>
          </a:p>
          <a:p>
            <a:pPr fontAlgn="auto">
              <a:spcBef>
                <a:spcPts val="0"/>
              </a:spcBef>
              <a:spcAft>
                <a:spcPts val="0"/>
              </a:spcAft>
              <a:defRPr/>
            </a:pPr>
            <a:r>
              <a:rPr lang="en-US" dirty="0"/>
              <a:t>Romans 12:1 I appeal to you therefore, brothers, by the mercies of God, to present your bodies as a living sacrifice, holy and acceptable to God, which is your spiritual worship.</a:t>
            </a:r>
          </a:p>
          <a:p>
            <a:pPr fontAlgn="auto">
              <a:spcBef>
                <a:spcPts val="0"/>
              </a:spcBef>
              <a:spcAft>
                <a:spcPts val="0"/>
              </a:spcAft>
              <a:defRPr/>
            </a:pPr>
            <a:r>
              <a:rPr lang="en-US" dirty="0"/>
              <a:t>1Peter 2:5 you yourselves like living stones are being built up as a spiritual house, to be a holy priesthood, to offer spiritual sacrifices acceptable to God through Jesus Christ.</a:t>
            </a:r>
          </a:p>
          <a:p>
            <a:pPr fontAlgn="auto">
              <a:spcBef>
                <a:spcPts val="0"/>
              </a:spcBef>
              <a:spcAft>
                <a:spcPts val="0"/>
              </a:spcAft>
              <a:defRPr/>
            </a:pPr>
            <a:r>
              <a:rPr lang="en-US" dirty="0"/>
              <a:t>Hebrews 13:15 Through him then let us continually offer up a sacrifice of praise to God, that is, the fruit of lips that acknowledge his name.</a:t>
            </a:r>
          </a:p>
          <a:p>
            <a:pPr fontAlgn="auto">
              <a:spcBef>
                <a:spcPts val="0"/>
              </a:spcBef>
              <a:spcAft>
                <a:spcPts val="0"/>
              </a:spcAft>
              <a:defRPr/>
            </a:pPr>
            <a:r>
              <a:rPr lang="en-US" dirty="0"/>
              <a:t>To serve, not to be served</a:t>
            </a:r>
          </a:p>
          <a:p>
            <a:pPr fontAlgn="auto">
              <a:spcBef>
                <a:spcPts val="0"/>
              </a:spcBef>
              <a:spcAft>
                <a:spcPts val="0"/>
              </a:spcAft>
              <a:defRPr/>
            </a:pPr>
            <a:r>
              <a:rPr lang="en-US" dirty="0"/>
              <a:t>Matthew 20:26-28 It shall not be so among you. But whoever would be great among you must be your servant, and whoever would be first among you must be your slave, even as the Son of Man came not to be served but to serve, and to give his life as a ransom for many.</a:t>
            </a: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3C88EE5-5232-46D2-A7A5-20F4FD066D1F}" type="slidenum">
              <a:rPr lang="en-US" altLang="en-US"/>
              <a:pPr eaLnBrk="1" hangingPunct="1"/>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lnSpcReduction="10000"/>
          </a:bodyPr>
          <a:lstStyle/>
          <a:p>
            <a:pPr fontAlgn="auto">
              <a:spcBef>
                <a:spcPts val="0"/>
              </a:spcBef>
              <a:spcAft>
                <a:spcPts val="0"/>
              </a:spcAft>
              <a:defRPr/>
            </a:pPr>
            <a:r>
              <a:rPr lang="en-US" dirty="0"/>
              <a:t>Realize Your Place In This World</a:t>
            </a:r>
          </a:p>
          <a:p>
            <a:pPr fontAlgn="auto">
              <a:spcBef>
                <a:spcPts val="0"/>
              </a:spcBef>
              <a:spcAft>
                <a:spcPts val="0"/>
              </a:spcAft>
              <a:defRPr/>
            </a:pPr>
            <a:r>
              <a:rPr lang="en-US" dirty="0"/>
              <a:t>We are servants</a:t>
            </a:r>
          </a:p>
          <a:p>
            <a:pPr fontAlgn="auto">
              <a:spcBef>
                <a:spcPts val="0"/>
              </a:spcBef>
              <a:spcAft>
                <a:spcPts val="0"/>
              </a:spcAft>
              <a:defRPr/>
            </a:pPr>
            <a:r>
              <a:rPr lang="en-US" dirty="0"/>
              <a:t>Matthew 22:37-40</a:t>
            </a:r>
          </a:p>
          <a:p>
            <a:pPr fontAlgn="auto">
              <a:spcBef>
                <a:spcPts val="0"/>
              </a:spcBef>
              <a:spcAft>
                <a:spcPts val="0"/>
              </a:spcAft>
              <a:defRPr/>
            </a:pPr>
            <a:r>
              <a:rPr lang="en-US" dirty="0"/>
              <a:t>Romans 6:16-18 Do you not know that if you present yourselves to anyone as obedient slaves, you are slaves of the one whom you obey, either of sin, which leads to death, or of obedience, which leads to righteousness? But thanks be to God, that you who were once slaves of sin have become obedient from the heart to the standard of teaching to which you were committed, and, having been set free from sin, have become slaves of righteousness.</a:t>
            </a:r>
          </a:p>
          <a:p>
            <a:pPr fontAlgn="auto">
              <a:spcBef>
                <a:spcPts val="0"/>
              </a:spcBef>
              <a:spcAft>
                <a:spcPts val="0"/>
              </a:spcAft>
              <a:defRPr/>
            </a:pPr>
            <a:r>
              <a:rPr lang="en-US" dirty="0"/>
              <a:t>Expected to be a living sacrifice</a:t>
            </a:r>
          </a:p>
          <a:p>
            <a:pPr fontAlgn="auto">
              <a:spcBef>
                <a:spcPts val="0"/>
              </a:spcBef>
              <a:spcAft>
                <a:spcPts val="0"/>
              </a:spcAft>
              <a:defRPr/>
            </a:pPr>
            <a:r>
              <a:rPr lang="en-US" dirty="0"/>
              <a:t>Romans 12:1 I appeal to you therefore, brothers, by the mercies of God, to present your bodies as a living sacrifice, holy and acceptable to God, which is your spiritual worship.</a:t>
            </a:r>
          </a:p>
          <a:p>
            <a:pPr fontAlgn="auto">
              <a:spcBef>
                <a:spcPts val="0"/>
              </a:spcBef>
              <a:spcAft>
                <a:spcPts val="0"/>
              </a:spcAft>
              <a:defRPr/>
            </a:pPr>
            <a:r>
              <a:rPr lang="en-US" dirty="0"/>
              <a:t>1Peter 2:5 you yourselves like living stones are being built up as a spiritual house, to be a holy priesthood, to offer spiritual sacrifices acceptable to God through Jesus Christ.</a:t>
            </a:r>
          </a:p>
          <a:p>
            <a:pPr fontAlgn="auto">
              <a:spcBef>
                <a:spcPts val="0"/>
              </a:spcBef>
              <a:spcAft>
                <a:spcPts val="0"/>
              </a:spcAft>
              <a:defRPr/>
            </a:pPr>
            <a:r>
              <a:rPr lang="en-US" dirty="0"/>
              <a:t>Hebrews 13:15 Through him then let us continually offer up a sacrifice of praise to God, that is, the fruit of lips that acknowledge his name.</a:t>
            </a:r>
          </a:p>
          <a:p>
            <a:pPr fontAlgn="auto">
              <a:spcBef>
                <a:spcPts val="0"/>
              </a:spcBef>
              <a:spcAft>
                <a:spcPts val="0"/>
              </a:spcAft>
              <a:defRPr/>
            </a:pPr>
            <a:r>
              <a:rPr lang="en-US" dirty="0"/>
              <a:t>To serve, not to be served</a:t>
            </a:r>
          </a:p>
          <a:p>
            <a:pPr fontAlgn="auto">
              <a:spcBef>
                <a:spcPts val="0"/>
              </a:spcBef>
              <a:spcAft>
                <a:spcPts val="0"/>
              </a:spcAft>
              <a:defRPr/>
            </a:pPr>
            <a:r>
              <a:rPr lang="en-US" dirty="0"/>
              <a:t>Matthew 20:26-28 It shall not be so among you. But whoever would be great among you must be your servant, and whoever would be first among you must be your slave, even as the Son of Man came not to be served but to serve, and to give his life as a ransom for many.</a:t>
            </a: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2303011-7F00-4E4D-ADFB-DB89F61C761E}" type="slidenum">
              <a:rPr lang="en-US" altLang="en-US"/>
              <a:pPr eaLnBrk="1" hangingPunct="1"/>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fontAlgn="auto">
              <a:spcBef>
                <a:spcPts val="0"/>
              </a:spcBef>
              <a:spcAft>
                <a:spcPts val="0"/>
              </a:spcAft>
              <a:defRPr/>
            </a:pPr>
            <a:r>
              <a:rPr lang="en-US" dirty="0"/>
              <a:t>Realize Your Place In This World</a:t>
            </a:r>
          </a:p>
          <a:p>
            <a:pPr fontAlgn="auto">
              <a:spcBef>
                <a:spcPts val="0"/>
              </a:spcBef>
              <a:spcAft>
                <a:spcPts val="0"/>
              </a:spcAft>
              <a:defRPr/>
            </a:pPr>
            <a:r>
              <a:rPr lang="en-US" dirty="0"/>
              <a:t>We are servants</a:t>
            </a:r>
          </a:p>
          <a:p>
            <a:pPr fontAlgn="auto">
              <a:spcBef>
                <a:spcPts val="0"/>
              </a:spcBef>
              <a:spcAft>
                <a:spcPts val="0"/>
              </a:spcAft>
              <a:defRPr/>
            </a:pPr>
            <a:r>
              <a:rPr lang="en-US" dirty="0"/>
              <a:t>Matthew 22:37-40</a:t>
            </a:r>
          </a:p>
          <a:p>
            <a:pPr fontAlgn="auto">
              <a:spcBef>
                <a:spcPts val="0"/>
              </a:spcBef>
              <a:spcAft>
                <a:spcPts val="0"/>
              </a:spcAft>
              <a:defRPr/>
            </a:pPr>
            <a:r>
              <a:rPr lang="en-US" dirty="0"/>
              <a:t>Romans 6:16-18</a:t>
            </a:r>
          </a:p>
          <a:p>
            <a:pPr fontAlgn="auto">
              <a:spcBef>
                <a:spcPts val="0"/>
              </a:spcBef>
              <a:spcAft>
                <a:spcPts val="0"/>
              </a:spcAft>
              <a:defRPr/>
            </a:pPr>
            <a:r>
              <a:rPr lang="en-US" dirty="0"/>
              <a:t>Expected to be a living sacrifice</a:t>
            </a:r>
          </a:p>
          <a:p>
            <a:pPr fontAlgn="auto">
              <a:spcBef>
                <a:spcPts val="0"/>
              </a:spcBef>
              <a:spcAft>
                <a:spcPts val="0"/>
              </a:spcAft>
              <a:defRPr/>
            </a:pPr>
            <a:r>
              <a:rPr lang="en-US" dirty="0"/>
              <a:t>Romans 12:1 I appeal to you therefore, brothers, by the mercies of God, to present your bodies as a living sacrifice, holy and acceptable to God, which is your spiritual worship.</a:t>
            </a:r>
          </a:p>
          <a:p>
            <a:pPr fontAlgn="auto">
              <a:spcBef>
                <a:spcPts val="0"/>
              </a:spcBef>
              <a:spcAft>
                <a:spcPts val="0"/>
              </a:spcAft>
              <a:defRPr/>
            </a:pPr>
            <a:r>
              <a:rPr lang="en-US" dirty="0"/>
              <a:t>1Peter 2:5 you yourselves like living stones are being built up as a spiritual house, to be a holy priesthood, to offer spiritual sacrifices acceptable to God through Jesus Christ.</a:t>
            </a:r>
          </a:p>
          <a:p>
            <a:pPr fontAlgn="auto">
              <a:spcBef>
                <a:spcPts val="0"/>
              </a:spcBef>
              <a:spcAft>
                <a:spcPts val="0"/>
              </a:spcAft>
              <a:defRPr/>
            </a:pPr>
            <a:r>
              <a:rPr lang="en-US" dirty="0"/>
              <a:t>Hebrews 13:15 Through him then let us continually offer up a sacrifice of praise to God, that is, the fruit of lips that acknowledge his name.</a:t>
            </a:r>
          </a:p>
          <a:p>
            <a:pPr fontAlgn="auto">
              <a:spcBef>
                <a:spcPts val="0"/>
              </a:spcBef>
              <a:spcAft>
                <a:spcPts val="0"/>
              </a:spcAft>
              <a:defRPr/>
            </a:pPr>
            <a:r>
              <a:rPr lang="en-US" dirty="0"/>
              <a:t>To serve, not to be served</a:t>
            </a:r>
          </a:p>
          <a:p>
            <a:pPr fontAlgn="auto">
              <a:spcBef>
                <a:spcPts val="0"/>
              </a:spcBef>
              <a:spcAft>
                <a:spcPts val="0"/>
              </a:spcAft>
              <a:defRPr/>
            </a:pPr>
            <a:r>
              <a:rPr lang="en-US" dirty="0"/>
              <a:t>Matthew 20:26-28 It shall not be so among you. But whoever would be great among you must be your servant, and whoever would be first among you must be your slave, even as the Son of Man came not to be served but to serve, and to give his life as a ransom for many.</a:t>
            </a: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5A0AFC1-D466-48F6-BDF5-0BFF88F40E70}" type="slidenum">
              <a:rPr lang="en-US" altLang="en-US"/>
              <a:pPr eaLnBrk="1" hangingPunct="1"/>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fontAlgn="auto">
              <a:spcBef>
                <a:spcPts val="0"/>
              </a:spcBef>
              <a:spcAft>
                <a:spcPts val="0"/>
              </a:spcAft>
              <a:defRPr/>
            </a:pPr>
            <a:r>
              <a:rPr lang="en-US" dirty="0"/>
              <a:t>Realize Your Place In This World</a:t>
            </a:r>
          </a:p>
          <a:p>
            <a:pPr fontAlgn="auto">
              <a:spcBef>
                <a:spcPts val="0"/>
              </a:spcBef>
              <a:spcAft>
                <a:spcPts val="0"/>
              </a:spcAft>
              <a:defRPr/>
            </a:pPr>
            <a:r>
              <a:rPr lang="en-US" dirty="0"/>
              <a:t>We are servants</a:t>
            </a:r>
          </a:p>
          <a:p>
            <a:pPr fontAlgn="auto">
              <a:spcBef>
                <a:spcPts val="0"/>
              </a:spcBef>
              <a:spcAft>
                <a:spcPts val="0"/>
              </a:spcAft>
              <a:defRPr/>
            </a:pPr>
            <a:r>
              <a:rPr lang="en-US" dirty="0"/>
              <a:t>Matthew 22:37-40</a:t>
            </a:r>
          </a:p>
          <a:p>
            <a:pPr fontAlgn="auto">
              <a:spcBef>
                <a:spcPts val="0"/>
              </a:spcBef>
              <a:spcAft>
                <a:spcPts val="0"/>
              </a:spcAft>
              <a:defRPr/>
            </a:pPr>
            <a:r>
              <a:rPr lang="en-US" dirty="0"/>
              <a:t>Romans 6:16-18</a:t>
            </a:r>
          </a:p>
          <a:p>
            <a:pPr fontAlgn="auto">
              <a:spcBef>
                <a:spcPts val="0"/>
              </a:spcBef>
              <a:spcAft>
                <a:spcPts val="0"/>
              </a:spcAft>
              <a:defRPr/>
            </a:pPr>
            <a:r>
              <a:rPr lang="en-US" dirty="0"/>
              <a:t>Expected to be a living sacrifice</a:t>
            </a:r>
          </a:p>
          <a:p>
            <a:pPr fontAlgn="auto">
              <a:spcBef>
                <a:spcPts val="0"/>
              </a:spcBef>
              <a:spcAft>
                <a:spcPts val="0"/>
              </a:spcAft>
              <a:defRPr/>
            </a:pPr>
            <a:r>
              <a:rPr lang="en-US" dirty="0"/>
              <a:t>Romans 12:1</a:t>
            </a:r>
          </a:p>
          <a:p>
            <a:pPr fontAlgn="auto">
              <a:spcBef>
                <a:spcPts val="0"/>
              </a:spcBef>
              <a:spcAft>
                <a:spcPts val="0"/>
              </a:spcAft>
              <a:defRPr/>
            </a:pPr>
            <a:r>
              <a:rPr lang="en-US" dirty="0"/>
              <a:t>1Peter 2:5 you yourselves like living stones are being built up as a spiritual house, to be a holy priesthood, to offer spiritual sacrifices acceptable to God through Jesus Christ.</a:t>
            </a:r>
          </a:p>
          <a:p>
            <a:pPr fontAlgn="auto">
              <a:spcBef>
                <a:spcPts val="0"/>
              </a:spcBef>
              <a:spcAft>
                <a:spcPts val="0"/>
              </a:spcAft>
              <a:defRPr/>
            </a:pPr>
            <a:r>
              <a:rPr lang="en-US" dirty="0"/>
              <a:t>Hebrews 13:15 Through him then let us continually offer up a sacrifice of praise to God, that is, the fruit of lips that acknowledge his name.</a:t>
            </a:r>
          </a:p>
          <a:p>
            <a:pPr fontAlgn="auto">
              <a:spcBef>
                <a:spcPts val="0"/>
              </a:spcBef>
              <a:spcAft>
                <a:spcPts val="0"/>
              </a:spcAft>
              <a:defRPr/>
            </a:pPr>
            <a:r>
              <a:rPr lang="en-US" dirty="0"/>
              <a:t>To serve, not to be served</a:t>
            </a:r>
          </a:p>
          <a:p>
            <a:pPr fontAlgn="auto">
              <a:spcBef>
                <a:spcPts val="0"/>
              </a:spcBef>
              <a:spcAft>
                <a:spcPts val="0"/>
              </a:spcAft>
              <a:defRPr/>
            </a:pPr>
            <a:r>
              <a:rPr lang="en-US" dirty="0"/>
              <a:t>Matthew 20:26-28 It shall not be so among you. But whoever would be great among you must be your servant, and whoever would be first among you must be your slave, even as the Son of Man came not to be served but to serve, and to give his life as a ransom for many.</a:t>
            </a:r>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8CBC8DA-4F4E-463F-9BB8-EB0AF4DFDFD1}" type="slidenum">
              <a:rPr lang="en-US" altLang="en-US"/>
              <a:pPr eaLnBrk="1" hangingPunct="1"/>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Snip and Round Single Corner Rectangle 2"/>
          <p:cNvSpPr/>
          <p:nvPr/>
        </p:nvSpPr>
        <p:spPr>
          <a:xfrm>
            <a:off x="71438" y="142875"/>
            <a:ext cx="8929687" cy="6500813"/>
          </a:xfrm>
          <a:prstGeom prst="snipRoundRect">
            <a:avLst>
              <a:gd name="adj1" fmla="val 16667"/>
              <a:gd name="adj2" fmla="val 15406"/>
            </a:avLst>
          </a:prstGeom>
          <a:blipFill dpi="0" rotWithShape="1">
            <a:blip r:embed="rId2" cstate="print">
              <a:alphaModFix amt="58000"/>
            </a:blip>
            <a:srcRect/>
            <a:stretch>
              <a:fillRect/>
            </a:stretch>
          </a:blipFill>
          <a:ln w="127000" cmpd="thickThi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Tree>
    <p:extLst>
      <p:ext uri="{BB962C8B-B14F-4D97-AF65-F5344CB8AC3E}">
        <p14:creationId xmlns:p14="http://schemas.microsoft.com/office/powerpoint/2010/main" val="2535002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043B9AC-570C-4106-AE87-5A1CC90BC0AF}" type="datetimeFigureOut">
              <a:rPr lang="en-US"/>
              <a:pPr>
                <a:defRPr/>
              </a:pPr>
              <a:t>10/2/2016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32EAAA98-68F2-4E03-B043-A14E97B2E43A}" type="slidenum">
              <a:rPr lang="en-US" altLang="en-US"/>
              <a:pPr/>
              <a:t>‹#›</a:t>
            </a:fld>
            <a:endParaRPr lang="en-US" altLang="en-US"/>
          </a:p>
        </p:txBody>
      </p:sp>
    </p:spTree>
    <p:extLst>
      <p:ext uri="{BB962C8B-B14F-4D97-AF65-F5344CB8AC3E}">
        <p14:creationId xmlns:p14="http://schemas.microsoft.com/office/powerpoint/2010/main" val="276189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1850EEE4-7AD1-494C-99DE-4456C16DC68C}" type="datetimeFigureOut">
              <a:rPr lang="en-US"/>
              <a:pPr>
                <a:defRPr/>
              </a:pPr>
              <a:t>10/2/2016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C9FAEF3D-9719-4C63-8FC0-E2FBADD3424A}" type="slidenum">
              <a:rPr lang="en-US" altLang="en-US"/>
              <a:pPr/>
              <a:t>‹#›</a:t>
            </a:fld>
            <a:endParaRPr lang="en-US" altLang="en-US"/>
          </a:p>
        </p:txBody>
      </p:sp>
    </p:spTree>
    <p:extLst>
      <p:ext uri="{BB962C8B-B14F-4D97-AF65-F5344CB8AC3E}">
        <p14:creationId xmlns:p14="http://schemas.microsoft.com/office/powerpoint/2010/main" val="23756177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4D52EF3-F351-4C65-9279-E96A864B4DD8}" type="datetimeFigureOut">
              <a:rPr lang="en-US"/>
              <a:pPr>
                <a:defRPr/>
              </a:pPr>
              <a:t>10/2/2016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08DC1369-8D0E-4C3C-B7AF-6996ACA09C53}" type="slidenum">
              <a:rPr lang="en-US" altLang="en-US"/>
              <a:pPr/>
              <a:t>‹#›</a:t>
            </a:fld>
            <a:endParaRPr lang="en-US" altLang="en-US"/>
          </a:p>
        </p:txBody>
      </p:sp>
    </p:spTree>
    <p:extLst>
      <p:ext uri="{BB962C8B-B14F-4D97-AF65-F5344CB8AC3E}">
        <p14:creationId xmlns:p14="http://schemas.microsoft.com/office/powerpoint/2010/main" val="2496872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C34A36C-972E-4296-A46E-97C2D7FF375B}" type="datetimeFigureOut">
              <a:rPr lang="en-US"/>
              <a:pPr>
                <a:defRPr/>
              </a:pPr>
              <a:t>10/2/2016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4510C97C-7E4E-46A5-B7F7-EE87BA4FCDC1}" type="slidenum">
              <a:rPr lang="en-US" altLang="en-US"/>
              <a:pPr/>
              <a:t>‹#›</a:t>
            </a:fld>
            <a:endParaRPr lang="en-US" altLang="en-US"/>
          </a:p>
        </p:txBody>
      </p:sp>
    </p:spTree>
    <p:extLst>
      <p:ext uri="{BB962C8B-B14F-4D97-AF65-F5344CB8AC3E}">
        <p14:creationId xmlns:p14="http://schemas.microsoft.com/office/powerpoint/2010/main" val="1260693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3DD398EC-D6F3-436C-B568-7A45237676D3}" type="datetimeFigureOut">
              <a:rPr lang="en-US"/>
              <a:pPr>
                <a:defRPr/>
              </a:pPr>
              <a:t>10/2/2016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25B0188A-5E1C-40D4-A273-205FA3FB16F1}" type="slidenum">
              <a:rPr lang="en-US" altLang="en-US"/>
              <a:pPr/>
              <a:t>‹#›</a:t>
            </a:fld>
            <a:endParaRPr lang="en-US" altLang="en-US"/>
          </a:p>
        </p:txBody>
      </p:sp>
    </p:spTree>
    <p:extLst>
      <p:ext uri="{BB962C8B-B14F-4D97-AF65-F5344CB8AC3E}">
        <p14:creationId xmlns:p14="http://schemas.microsoft.com/office/powerpoint/2010/main" val="2414860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312FE06-F6CB-4545-99FD-A6BD035B2F50}" type="datetimeFigureOut">
              <a:rPr lang="en-US"/>
              <a:pPr>
                <a:defRPr/>
              </a:pPr>
              <a:t>10/2/2016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E095997F-C77F-4B05-A64D-9783C8BC06C9}" type="slidenum">
              <a:rPr lang="en-US" altLang="en-US"/>
              <a:pPr/>
              <a:t>‹#›</a:t>
            </a:fld>
            <a:endParaRPr lang="en-US" altLang="en-US"/>
          </a:p>
        </p:txBody>
      </p:sp>
    </p:spTree>
    <p:extLst>
      <p:ext uri="{BB962C8B-B14F-4D97-AF65-F5344CB8AC3E}">
        <p14:creationId xmlns:p14="http://schemas.microsoft.com/office/powerpoint/2010/main" val="1766215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017921A-EE3A-4ED4-B130-DF460FF5CA7F}" type="datetimeFigureOut">
              <a:rPr lang="en-US"/>
              <a:pPr>
                <a:defRPr/>
              </a:pPr>
              <a:t>10/2/2016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BC626F03-A849-405B-AB1C-7C87D6D377D4}" type="slidenum">
              <a:rPr lang="en-US" altLang="en-US"/>
              <a:pPr/>
              <a:t>‹#›</a:t>
            </a:fld>
            <a:endParaRPr lang="en-US" altLang="en-US"/>
          </a:p>
        </p:txBody>
      </p:sp>
    </p:spTree>
    <p:extLst>
      <p:ext uri="{BB962C8B-B14F-4D97-AF65-F5344CB8AC3E}">
        <p14:creationId xmlns:p14="http://schemas.microsoft.com/office/powerpoint/2010/main" val="2269290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7C2A3AE-872C-4120-9768-9E5A8E1ABE6C}" type="datetimeFigureOut">
              <a:rPr lang="en-US"/>
              <a:pPr>
                <a:defRPr/>
              </a:pPr>
              <a:t>10/2/2016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C1D93D02-7DF2-4A60-A5AB-0AB4B9EEF6A2}" type="slidenum">
              <a:rPr lang="en-US" altLang="en-US"/>
              <a:pPr/>
              <a:t>‹#›</a:t>
            </a:fld>
            <a:endParaRPr lang="en-US" altLang="en-US"/>
          </a:p>
        </p:txBody>
      </p:sp>
    </p:spTree>
    <p:extLst>
      <p:ext uri="{BB962C8B-B14F-4D97-AF65-F5344CB8AC3E}">
        <p14:creationId xmlns:p14="http://schemas.microsoft.com/office/powerpoint/2010/main" val="2039073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5D43C68-4D22-4A52-B9AF-3432FFB57FC1}" type="datetimeFigureOut">
              <a:rPr lang="en-US"/>
              <a:pPr>
                <a:defRPr/>
              </a:pPr>
              <a:t>10/2/2016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496B89DF-7939-42E9-97BE-0C087AD3E4A7}" type="slidenum">
              <a:rPr lang="en-US" altLang="en-US"/>
              <a:pPr/>
              <a:t>‹#›</a:t>
            </a:fld>
            <a:endParaRPr lang="en-US" altLang="en-US"/>
          </a:p>
        </p:txBody>
      </p:sp>
    </p:spTree>
    <p:extLst>
      <p:ext uri="{BB962C8B-B14F-4D97-AF65-F5344CB8AC3E}">
        <p14:creationId xmlns:p14="http://schemas.microsoft.com/office/powerpoint/2010/main" val="115796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1A4BA067-5FBD-4238-84E1-E392992AC57C}" type="datetimeFigureOut">
              <a:rPr lang="en-US"/>
              <a:pPr>
                <a:defRPr/>
              </a:pPr>
              <a:t>10/2/2016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5885C19C-B62A-4F1E-98D8-22434F919B1E}" type="slidenum">
              <a:rPr lang="en-US" altLang="en-US"/>
              <a:pPr/>
              <a:t>‹#›</a:t>
            </a:fld>
            <a:endParaRPr lang="en-US" altLang="en-US"/>
          </a:p>
        </p:txBody>
      </p:sp>
    </p:spTree>
    <p:extLst>
      <p:ext uri="{BB962C8B-B14F-4D97-AF65-F5344CB8AC3E}">
        <p14:creationId xmlns:p14="http://schemas.microsoft.com/office/powerpoint/2010/main" val="847049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A3620E6-0062-4166-827C-26CF8EFE3091}" type="datetimeFigureOut">
              <a:rPr lang="en-US"/>
              <a:pPr>
                <a:defRPr/>
              </a:pPr>
              <a:t>10/2/2016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478DA1C2-6D7D-409C-9764-008F4E28DC43}" type="slidenum">
              <a:rPr lang="en-US" altLang="en-US"/>
              <a:pPr/>
              <a:t>‹#›</a:t>
            </a:fld>
            <a:endParaRPr lang="en-US" altLang="en-US"/>
          </a:p>
        </p:txBody>
      </p:sp>
    </p:spTree>
    <p:extLst>
      <p:ext uri="{BB962C8B-B14F-4D97-AF65-F5344CB8AC3E}">
        <p14:creationId xmlns:p14="http://schemas.microsoft.com/office/powerpoint/2010/main" val="1127216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6" name="Wave 15"/>
          <p:cNvSpPr/>
          <p:nvPr/>
        </p:nvSpPr>
        <p:spPr>
          <a:xfrm>
            <a:off x="0" y="5072063"/>
            <a:ext cx="9144000" cy="1785937"/>
          </a:xfrm>
          <a:prstGeom prst="wave">
            <a:avLst>
              <a:gd name="adj1" fmla="val 20000"/>
              <a:gd name="adj2" fmla="val 0"/>
            </a:avLst>
          </a:prstGeom>
          <a:blipFill>
            <a:blip r:embed="rId15"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bwMode="auto">
          <a:xfrm>
            <a:off x="685800" y="685800"/>
            <a:ext cx="7772400" cy="2362200"/>
          </a:xfrm>
          <a:ln>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en-US" sz="7200" dirty="0">
                <a:solidFill>
                  <a:schemeClr val="accent6">
                    <a:lumMod val="60000"/>
                    <a:lumOff val="40000"/>
                  </a:schemeClr>
                </a:solidFill>
              </a:rPr>
              <a:t>"Apply Thyself Wholly To The Text"</a:t>
            </a:r>
          </a:p>
        </p:txBody>
      </p:sp>
      <p:sp>
        <p:nvSpPr>
          <p:cNvPr id="3" name="Subtitle 2"/>
          <p:cNvSpPr>
            <a:spLocks noGrp="1"/>
          </p:cNvSpPr>
          <p:nvPr>
            <p:ph type="subTitle" idx="1"/>
          </p:nvPr>
        </p:nvSpPr>
        <p:spPr>
          <a:xfrm>
            <a:off x="1371600" y="3886200"/>
            <a:ext cx="6400800" cy="1143000"/>
          </a:xfrm>
        </p:spPr>
        <p:txBody>
          <a:bodyPr anchor="ctr"/>
          <a:lstStyle/>
          <a:p>
            <a:pPr eaLnBrk="1" hangingPunct="1">
              <a:buFont typeface="Arial" charset="0"/>
              <a:buNone/>
              <a:defRPr/>
            </a:pPr>
            <a:r>
              <a:rPr lang="en-US" sz="5400" dirty="0">
                <a:solidFill>
                  <a:schemeClr val="accent2">
                    <a:lumMod val="40000"/>
                    <a:lumOff val="60000"/>
                  </a:schemeClr>
                </a:solidFill>
              </a:rPr>
              <a:t>2Timothy 2:15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98480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anchor="ctr" anchorCtr="1">
            <a:spAutoFit/>
          </a:bodyPr>
          <a:lstStyle/>
          <a:p>
            <a:pPr eaLnBrk="1" hangingPunct="1">
              <a:defRPr/>
            </a:pPr>
            <a:r>
              <a:rPr lang="en-US" sz="5400" dirty="0">
                <a:solidFill>
                  <a:schemeClr val="accent6"/>
                </a:solidFill>
              </a:rPr>
              <a:t>1Peter 2:5</a:t>
            </a:r>
          </a:p>
        </p:txBody>
      </p:sp>
      <p:sp>
        <p:nvSpPr>
          <p:cNvPr id="3" name="Content Placeholder 2"/>
          <p:cNvSpPr>
            <a:spLocks noGrp="1"/>
          </p:cNvSpPr>
          <p:nvPr>
            <p:ph idx="1"/>
          </p:nvPr>
        </p:nvSpPr>
        <p:spPr>
          <a:xfrm>
            <a:off x="457200" y="1066800"/>
            <a:ext cx="8229600" cy="5334000"/>
          </a:xfrm>
        </p:spPr>
        <p:txBody>
          <a:bodyPr lIns="0" tIns="0" rIns="0" bIns="0" anchor="ctr" anchorCtr="1">
            <a:normAutofit/>
          </a:bodyPr>
          <a:lstStyle/>
          <a:p>
            <a:pPr marL="0" indent="0" algn="just" eaLnBrk="1" hangingPunct="1">
              <a:spcBef>
                <a:spcPts val="0"/>
              </a:spcBef>
              <a:buFont typeface="Arial" charset="0"/>
              <a:buNone/>
              <a:defRPr/>
            </a:pPr>
            <a:r>
              <a:rPr lang="en-US" sz="4000" i="1" dirty="0">
                <a:solidFill>
                  <a:schemeClr val="accent6">
                    <a:lumMod val="20000"/>
                    <a:lumOff val="80000"/>
                  </a:schemeClr>
                </a:solidFill>
              </a:rPr>
              <a:t>you yourselves like living stones are being built up as a spiritual house, to be a holy priesthood, to offer spiritual sacrifices acceptable to God through Jesus Christ.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98480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anchor="ctr" anchorCtr="1">
            <a:spAutoFit/>
          </a:bodyPr>
          <a:lstStyle/>
          <a:p>
            <a:pPr eaLnBrk="1" hangingPunct="1">
              <a:defRPr/>
            </a:pPr>
            <a:r>
              <a:rPr lang="en-US" sz="5400" dirty="0">
                <a:solidFill>
                  <a:schemeClr val="accent6"/>
                </a:solidFill>
              </a:rPr>
              <a:t>Hebrews 13:15</a:t>
            </a:r>
          </a:p>
        </p:txBody>
      </p:sp>
      <p:sp>
        <p:nvSpPr>
          <p:cNvPr id="3" name="Content Placeholder 2"/>
          <p:cNvSpPr>
            <a:spLocks noGrp="1"/>
          </p:cNvSpPr>
          <p:nvPr>
            <p:ph idx="1"/>
          </p:nvPr>
        </p:nvSpPr>
        <p:spPr>
          <a:xfrm>
            <a:off x="457200" y="1066800"/>
            <a:ext cx="8229600" cy="5334000"/>
          </a:xfrm>
        </p:spPr>
        <p:txBody>
          <a:bodyPr lIns="0" tIns="0" rIns="0" bIns="0" anchor="ctr" anchorCtr="1">
            <a:normAutofit/>
          </a:bodyPr>
          <a:lstStyle/>
          <a:p>
            <a:pPr marL="0" indent="0" algn="just" eaLnBrk="1" hangingPunct="1">
              <a:spcBef>
                <a:spcPts val="0"/>
              </a:spcBef>
              <a:buFont typeface="Arial" charset="0"/>
              <a:buNone/>
              <a:defRPr/>
            </a:pPr>
            <a:r>
              <a:rPr lang="en-US" sz="4000" i="1" dirty="0">
                <a:solidFill>
                  <a:schemeClr val="accent6">
                    <a:lumMod val="20000"/>
                    <a:lumOff val="80000"/>
                  </a:schemeClr>
                </a:solidFill>
              </a:rPr>
              <a:t>Through him then let us continually offer up a sacrifice of praise to God, that is, the fruit of lips that acknowledge his name.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98480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anchor="ctr" anchorCtr="1">
            <a:spAutoFit/>
          </a:bodyPr>
          <a:lstStyle/>
          <a:p>
            <a:pPr eaLnBrk="1" hangingPunct="1">
              <a:defRPr/>
            </a:pPr>
            <a:r>
              <a:rPr lang="en-US" sz="5400" dirty="0">
                <a:solidFill>
                  <a:schemeClr val="accent6"/>
                </a:solidFill>
              </a:rPr>
              <a:t>Matthew 20:26-28</a:t>
            </a:r>
          </a:p>
        </p:txBody>
      </p:sp>
      <p:sp>
        <p:nvSpPr>
          <p:cNvPr id="3" name="Content Placeholder 2"/>
          <p:cNvSpPr>
            <a:spLocks noGrp="1"/>
          </p:cNvSpPr>
          <p:nvPr>
            <p:ph idx="1"/>
          </p:nvPr>
        </p:nvSpPr>
        <p:spPr>
          <a:xfrm>
            <a:off x="457200" y="1066800"/>
            <a:ext cx="8229600" cy="5334000"/>
          </a:xfrm>
        </p:spPr>
        <p:txBody>
          <a:bodyPr lIns="0" tIns="0" rIns="0" bIns="0" anchor="ctr" anchorCtr="1">
            <a:normAutofit/>
          </a:bodyPr>
          <a:lstStyle/>
          <a:p>
            <a:pPr marL="0" indent="0" algn="just" eaLnBrk="1" hangingPunct="1">
              <a:spcBef>
                <a:spcPts val="0"/>
              </a:spcBef>
              <a:buFont typeface="Arial" charset="0"/>
              <a:buNone/>
              <a:defRPr/>
            </a:pPr>
            <a:r>
              <a:rPr lang="en-US" sz="4000" i="1" dirty="0">
                <a:solidFill>
                  <a:schemeClr val="accent6">
                    <a:lumMod val="20000"/>
                    <a:lumOff val="80000"/>
                  </a:schemeClr>
                </a:solidFill>
              </a:rPr>
              <a:t>It shall not be so among you. But whoever would be great among you must be your servant, and whoever would be first among you must be your slave, even as the Son of Man came not to be served but to serve, and to give his life as a ransom for many.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00200"/>
            <a:ext cx="7924800" cy="2554288"/>
          </a:xfrm>
        </p:spPr>
        <p:txBody>
          <a:bodyPr wrap="square" anchor="ctr" anchorCtr="1">
            <a:spAutoFit/>
          </a:bodyPr>
          <a:lstStyle/>
          <a:p>
            <a:pPr eaLnBrk="1" hangingPunct="1">
              <a:defRPr/>
            </a:pPr>
            <a:r>
              <a:rPr lang="en-US" sz="8000" dirty="0">
                <a:solidFill>
                  <a:schemeClr val="accent6">
                    <a:lumMod val="60000"/>
                    <a:lumOff val="40000"/>
                  </a:schemeClr>
                </a:solidFill>
              </a:rPr>
              <a:t>Realize Who Is Your Judge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98480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anchor="ctr" anchorCtr="1">
            <a:spAutoFit/>
          </a:bodyPr>
          <a:lstStyle/>
          <a:p>
            <a:pPr eaLnBrk="1" hangingPunct="1">
              <a:defRPr/>
            </a:pPr>
            <a:r>
              <a:rPr lang="en-US" sz="5400" dirty="0">
                <a:solidFill>
                  <a:schemeClr val="accent6"/>
                </a:solidFill>
              </a:rPr>
              <a:t>John 5:22,27</a:t>
            </a:r>
          </a:p>
        </p:txBody>
      </p:sp>
      <p:sp>
        <p:nvSpPr>
          <p:cNvPr id="3" name="Content Placeholder 2"/>
          <p:cNvSpPr>
            <a:spLocks noGrp="1"/>
          </p:cNvSpPr>
          <p:nvPr>
            <p:ph idx="1"/>
          </p:nvPr>
        </p:nvSpPr>
        <p:spPr>
          <a:xfrm>
            <a:off x="457200" y="1371600"/>
            <a:ext cx="8229600" cy="1981200"/>
          </a:xfrm>
        </p:spPr>
        <p:txBody>
          <a:bodyPr lIns="0" tIns="0" rIns="0" bIns="0" anchor="ctr" anchorCtr="1">
            <a:normAutofit/>
          </a:bodyPr>
          <a:lstStyle/>
          <a:p>
            <a:pPr marL="0" indent="0" algn="just" eaLnBrk="1" hangingPunct="1">
              <a:spcBef>
                <a:spcPts val="0"/>
              </a:spcBef>
              <a:buFont typeface="Arial" charset="0"/>
              <a:buNone/>
              <a:defRPr/>
            </a:pPr>
            <a:r>
              <a:rPr lang="en-US" sz="4000" i="1" dirty="0">
                <a:solidFill>
                  <a:schemeClr val="accent6">
                    <a:lumMod val="20000"/>
                    <a:lumOff val="80000"/>
                  </a:schemeClr>
                </a:solidFill>
              </a:rPr>
              <a:t>The Father judges no one, but has given all judgment to the Son,</a:t>
            </a:r>
          </a:p>
        </p:txBody>
      </p:sp>
      <p:sp>
        <p:nvSpPr>
          <p:cNvPr id="4" name="Content Placeholder 2"/>
          <p:cNvSpPr txBox="1">
            <a:spLocks/>
          </p:cNvSpPr>
          <p:nvPr/>
        </p:nvSpPr>
        <p:spPr>
          <a:xfrm>
            <a:off x="457200" y="3962400"/>
            <a:ext cx="8229600" cy="2438400"/>
          </a:xfrm>
          <a:prstGeom prst="rect">
            <a:avLst/>
          </a:prstGeom>
        </p:spPr>
        <p:txBody>
          <a:bodyPr lIns="0" tIns="0" rIns="0" bIns="0" anchor="ctr" anchorCtr="1">
            <a:normAutofit/>
          </a:bodyPr>
          <a:lstStyle/>
          <a:p>
            <a:pPr algn="just">
              <a:spcBef>
                <a:spcPts val="0"/>
              </a:spcBef>
              <a:buFont typeface="Arial" charset="0"/>
              <a:buNone/>
              <a:defRPr/>
            </a:pPr>
            <a:r>
              <a:rPr lang="en-US" sz="4000" i="1">
                <a:solidFill>
                  <a:schemeClr val="accent6">
                    <a:lumMod val="20000"/>
                    <a:lumOff val="80000"/>
                  </a:schemeClr>
                </a:solidFill>
                <a:latin typeface="+mn-lt"/>
                <a:cs typeface="+mn-cs"/>
              </a:rPr>
              <a:t>And he has given him authority to execute judgment, because he is the Son of Man.</a:t>
            </a:r>
            <a:endParaRPr lang="en-US" sz="4000" i="1" dirty="0">
              <a:solidFill>
                <a:schemeClr val="accent6">
                  <a:lumMod val="20000"/>
                  <a:lumOff val="80000"/>
                </a:schemeClr>
              </a:solidFill>
              <a:latin typeface="+mn-lt"/>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98480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anchor="ctr" anchorCtr="1">
            <a:spAutoFit/>
          </a:bodyPr>
          <a:lstStyle/>
          <a:p>
            <a:pPr eaLnBrk="1" hangingPunct="1">
              <a:defRPr/>
            </a:pPr>
            <a:r>
              <a:rPr lang="en-US" sz="5400" dirty="0">
                <a:solidFill>
                  <a:schemeClr val="accent6"/>
                </a:solidFill>
              </a:rPr>
              <a:t>Acts 17:30-31</a:t>
            </a:r>
          </a:p>
        </p:txBody>
      </p:sp>
      <p:sp>
        <p:nvSpPr>
          <p:cNvPr id="3" name="Content Placeholder 2"/>
          <p:cNvSpPr>
            <a:spLocks noGrp="1"/>
          </p:cNvSpPr>
          <p:nvPr>
            <p:ph idx="1"/>
          </p:nvPr>
        </p:nvSpPr>
        <p:spPr>
          <a:xfrm>
            <a:off x="457200" y="1066800"/>
            <a:ext cx="8229600" cy="5334000"/>
          </a:xfrm>
        </p:spPr>
        <p:txBody>
          <a:bodyPr lIns="0" tIns="0" rIns="0" bIns="0" anchor="ctr" anchorCtr="1">
            <a:normAutofit/>
          </a:bodyPr>
          <a:lstStyle/>
          <a:p>
            <a:pPr marL="0" indent="0" algn="just" eaLnBrk="1" hangingPunct="1">
              <a:spcBef>
                <a:spcPts val="0"/>
              </a:spcBef>
              <a:buFont typeface="Arial" charset="0"/>
              <a:buNone/>
              <a:defRPr/>
            </a:pPr>
            <a:r>
              <a:rPr lang="en-US" sz="4000" i="1" dirty="0">
                <a:solidFill>
                  <a:schemeClr val="accent6">
                    <a:lumMod val="20000"/>
                    <a:lumOff val="80000"/>
                  </a:schemeClr>
                </a:solidFill>
              </a:rPr>
              <a:t>The times of ignorance God overlooked, but now he commands all people everywhere to repent, because he has fixed a day on which he will judge the world in righteousness by a man whom he has appointed; and of this he has given assurance to all by raising him from the dead.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98480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anchor="ctr" anchorCtr="1">
            <a:spAutoFit/>
          </a:bodyPr>
          <a:lstStyle/>
          <a:p>
            <a:pPr eaLnBrk="1" hangingPunct="1">
              <a:defRPr/>
            </a:pPr>
            <a:r>
              <a:rPr lang="en-US" sz="5400" dirty="0">
                <a:solidFill>
                  <a:schemeClr val="accent6"/>
                </a:solidFill>
              </a:rPr>
              <a:t>Romans 2:15-16</a:t>
            </a:r>
          </a:p>
        </p:txBody>
      </p:sp>
      <p:sp>
        <p:nvSpPr>
          <p:cNvPr id="3" name="Content Placeholder 2"/>
          <p:cNvSpPr>
            <a:spLocks noGrp="1"/>
          </p:cNvSpPr>
          <p:nvPr>
            <p:ph idx="1"/>
          </p:nvPr>
        </p:nvSpPr>
        <p:spPr>
          <a:xfrm>
            <a:off x="457200" y="1066800"/>
            <a:ext cx="8229600" cy="5334000"/>
          </a:xfrm>
        </p:spPr>
        <p:txBody>
          <a:bodyPr lIns="0" tIns="0" rIns="0" bIns="0" anchor="ctr" anchorCtr="1">
            <a:normAutofit/>
          </a:bodyPr>
          <a:lstStyle/>
          <a:p>
            <a:pPr marL="0" indent="0" algn="just" eaLnBrk="1" hangingPunct="1">
              <a:spcBef>
                <a:spcPts val="0"/>
              </a:spcBef>
              <a:buFont typeface="Arial" charset="0"/>
              <a:buNone/>
              <a:defRPr/>
            </a:pPr>
            <a:r>
              <a:rPr lang="en-US" sz="4000" i="1" dirty="0">
                <a:solidFill>
                  <a:schemeClr val="accent6">
                    <a:lumMod val="20000"/>
                    <a:lumOff val="80000"/>
                  </a:schemeClr>
                </a:solidFill>
              </a:rPr>
              <a:t>They show that the work of the law is written on their hearts, while their conscience also bears witness, and their conflicting thoughts accuse or even excuse them on that day when, according to my gospel, God judges the secrets of men by Christ Jesus.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98480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anchor="ctr" anchorCtr="1">
            <a:spAutoFit/>
          </a:bodyPr>
          <a:lstStyle/>
          <a:p>
            <a:pPr eaLnBrk="1" hangingPunct="1">
              <a:defRPr/>
            </a:pPr>
            <a:r>
              <a:rPr lang="en-US" sz="5400" dirty="0">
                <a:solidFill>
                  <a:schemeClr val="accent6"/>
                </a:solidFill>
              </a:rPr>
              <a:t>John 12:48</a:t>
            </a:r>
          </a:p>
        </p:txBody>
      </p:sp>
      <p:sp>
        <p:nvSpPr>
          <p:cNvPr id="3" name="Content Placeholder 2"/>
          <p:cNvSpPr>
            <a:spLocks noGrp="1"/>
          </p:cNvSpPr>
          <p:nvPr>
            <p:ph idx="1"/>
          </p:nvPr>
        </p:nvSpPr>
        <p:spPr>
          <a:xfrm>
            <a:off x="457200" y="1066800"/>
            <a:ext cx="8229600" cy="5334000"/>
          </a:xfrm>
        </p:spPr>
        <p:txBody>
          <a:bodyPr lIns="0" tIns="0" rIns="0" bIns="0" anchor="ctr" anchorCtr="1">
            <a:normAutofit/>
          </a:bodyPr>
          <a:lstStyle/>
          <a:p>
            <a:pPr marL="0" indent="0" algn="just" eaLnBrk="1" hangingPunct="1">
              <a:spcBef>
                <a:spcPts val="0"/>
              </a:spcBef>
              <a:buFont typeface="Arial" charset="0"/>
              <a:buNone/>
              <a:defRPr/>
            </a:pPr>
            <a:r>
              <a:rPr lang="en-US" sz="4000" i="1" dirty="0">
                <a:solidFill>
                  <a:schemeClr val="accent6">
                    <a:lumMod val="20000"/>
                    <a:lumOff val="80000"/>
                  </a:schemeClr>
                </a:solidFill>
              </a:rPr>
              <a:t>The one who rejects me and does not receive my words has a judge; the word that I have spoken will judge him on the last day.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4250"/>
            <a:ext cx="8229600" cy="3786188"/>
          </a:xfrm>
        </p:spPr>
        <p:txBody>
          <a:bodyPr anchor="ctr" anchorCtr="1">
            <a:spAutoFit/>
          </a:bodyPr>
          <a:lstStyle/>
          <a:p>
            <a:pPr eaLnBrk="1" hangingPunct="1">
              <a:defRPr/>
            </a:pPr>
            <a:r>
              <a:rPr lang="en-US" sz="8000" dirty="0">
                <a:solidFill>
                  <a:schemeClr val="accent6">
                    <a:lumMod val="60000"/>
                    <a:lumOff val="40000"/>
                  </a:schemeClr>
                </a:solidFill>
              </a:rPr>
              <a:t>Realize The Great Importance Of Your Soul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98480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anchor="ctr" anchorCtr="1">
            <a:spAutoFit/>
          </a:bodyPr>
          <a:lstStyle/>
          <a:p>
            <a:pPr eaLnBrk="1" hangingPunct="1">
              <a:defRPr/>
            </a:pPr>
            <a:r>
              <a:rPr lang="en-US" sz="5400" dirty="0">
                <a:solidFill>
                  <a:schemeClr val="accent6"/>
                </a:solidFill>
              </a:rPr>
              <a:t>1Peter 1:17-19</a:t>
            </a:r>
          </a:p>
        </p:txBody>
      </p:sp>
      <p:sp>
        <p:nvSpPr>
          <p:cNvPr id="3" name="Content Placeholder 2"/>
          <p:cNvSpPr>
            <a:spLocks noGrp="1"/>
          </p:cNvSpPr>
          <p:nvPr>
            <p:ph idx="1"/>
          </p:nvPr>
        </p:nvSpPr>
        <p:spPr>
          <a:xfrm>
            <a:off x="457200" y="1066800"/>
            <a:ext cx="8229600" cy="5334000"/>
          </a:xfrm>
        </p:spPr>
        <p:txBody>
          <a:bodyPr lIns="0" tIns="0" rIns="0" bIns="0" anchor="ctr" anchorCtr="1">
            <a:normAutofit fontScale="92500"/>
          </a:bodyPr>
          <a:lstStyle/>
          <a:p>
            <a:pPr marL="0" indent="0" algn="just" eaLnBrk="1" hangingPunct="1">
              <a:spcBef>
                <a:spcPts val="0"/>
              </a:spcBef>
              <a:buFont typeface="Arial" charset="0"/>
              <a:buNone/>
              <a:defRPr/>
            </a:pPr>
            <a:r>
              <a:rPr lang="en-US" sz="4000" i="1" dirty="0">
                <a:solidFill>
                  <a:schemeClr val="accent6">
                    <a:lumMod val="20000"/>
                    <a:lumOff val="80000"/>
                  </a:schemeClr>
                </a:solidFill>
              </a:rPr>
              <a:t>And if you call on him as Father who judges impartially according to each one's deeds, conduct yourselves with fear throughout the time of your exile, knowing that you were ransomed from the futile ways inherited from your forefathers, not with perishable things such as silver or gold, but with the precious blood of Christ, like that of a lamb without blemish or spot.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98480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anchor="ctr" anchorCtr="1">
            <a:spAutoFit/>
          </a:bodyPr>
          <a:lstStyle/>
          <a:p>
            <a:pPr eaLnBrk="1" hangingPunct="1">
              <a:defRPr/>
            </a:pPr>
            <a:r>
              <a:rPr lang="en-US" sz="5400" dirty="0">
                <a:solidFill>
                  <a:schemeClr val="accent6"/>
                </a:solidFill>
              </a:rPr>
              <a:t>2Timothy 2:15</a:t>
            </a:r>
          </a:p>
        </p:txBody>
      </p:sp>
      <p:sp>
        <p:nvSpPr>
          <p:cNvPr id="3" name="Content Placeholder 2"/>
          <p:cNvSpPr>
            <a:spLocks noGrp="1"/>
          </p:cNvSpPr>
          <p:nvPr>
            <p:ph idx="1"/>
          </p:nvPr>
        </p:nvSpPr>
        <p:spPr>
          <a:xfrm>
            <a:off x="457200" y="1066800"/>
            <a:ext cx="8229600" cy="5334000"/>
          </a:xfrm>
        </p:spPr>
        <p:txBody>
          <a:bodyPr lIns="0" tIns="0" rIns="0" bIns="0" anchor="ctr" anchorCtr="1">
            <a:normAutofit/>
          </a:bodyPr>
          <a:lstStyle/>
          <a:p>
            <a:pPr marL="0" indent="0" algn="just" eaLnBrk="1" hangingPunct="1">
              <a:spcBef>
                <a:spcPts val="0"/>
              </a:spcBef>
              <a:buFont typeface="Arial" charset="0"/>
              <a:buNone/>
              <a:defRPr/>
            </a:pPr>
            <a:r>
              <a:rPr lang="en-US" sz="4000" i="1" dirty="0">
                <a:solidFill>
                  <a:schemeClr val="accent6">
                    <a:lumMod val="20000"/>
                    <a:lumOff val="80000"/>
                  </a:schemeClr>
                </a:solidFill>
              </a:rPr>
              <a:t>Do your best to present yourself to God as one approved, a worker who has no need to be ashamed, rightly handling the word of truth.</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98480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anchor="ctr" anchorCtr="1">
            <a:spAutoFit/>
          </a:bodyPr>
          <a:lstStyle/>
          <a:p>
            <a:pPr eaLnBrk="1" hangingPunct="1">
              <a:defRPr/>
            </a:pPr>
            <a:r>
              <a:rPr lang="en-US" sz="5400" dirty="0">
                <a:solidFill>
                  <a:schemeClr val="accent6"/>
                </a:solidFill>
              </a:rPr>
              <a:t>Revelation 1:5</a:t>
            </a:r>
          </a:p>
        </p:txBody>
      </p:sp>
      <p:sp>
        <p:nvSpPr>
          <p:cNvPr id="3" name="Content Placeholder 2"/>
          <p:cNvSpPr>
            <a:spLocks noGrp="1"/>
          </p:cNvSpPr>
          <p:nvPr>
            <p:ph idx="1"/>
          </p:nvPr>
        </p:nvSpPr>
        <p:spPr>
          <a:xfrm>
            <a:off x="457200" y="1066800"/>
            <a:ext cx="8229600" cy="5334000"/>
          </a:xfrm>
        </p:spPr>
        <p:txBody>
          <a:bodyPr lIns="0" tIns="0" rIns="0" bIns="0" anchor="ctr" anchorCtr="1">
            <a:normAutofit/>
          </a:bodyPr>
          <a:lstStyle/>
          <a:p>
            <a:pPr marL="0" indent="0" algn="just" eaLnBrk="1" hangingPunct="1">
              <a:spcBef>
                <a:spcPts val="0"/>
              </a:spcBef>
              <a:buFont typeface="Arial" charset="0"/>
              <a:buNone/>
              <a:defRPr/>
            </a:pPr>
            <a:r>
              <a:rPr lang="en-US" sz="4000" i="1" dirty="0">
                <a:solidFill>
                  <a:schemeClr val="accent6">
                    <a:lumMod val="20000"/>
                    <a:lumOff val="80000"/>
                  </a:schemeClr>
                </a:solidFill>
              </a:rPr>
              <a:t>and from Jesus Christ the faithful witness, the firstborn of the dead, and the ruler of kings on earth. To him who loves us and has freed us from our sins by his blood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98480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anchor="ctr" anchorCtr="1">
            <a:spAutoFit/>
          </a:bodyPr>
          <a:lstStyle/>
          <a:p>
            <a:pPr eaLnBrk="1" hangingPunct="1">
              <a:defRPr/>
            </a:pPr>
            <a:r>
              <a:rPr lang="en-US" sz="5400" dirty="0">
                <a:solidFill>
                  <a:schemeClr val="accent6"/>
                </a:solidFill>
              </a:rPr>
              <a:t>Colossians 1:13-14</a:t>
            </a:r>
          </a:p>
        </p:txBody>
      </p:sp>
      <p:sp>
        <p:nvSpPr>
          <p:cNvPr id="3" name="Content Placeholder 2"/>
          <p:cNvSpPr>
            <a:spLocks noGrp="1"/>
          </p:cNvSpPr>
          <p:nvPr>
            <p:ph idx="1"/>
          </p:nvPr>
        </p:nvSpPr>
        <p:spPr>
          <a:xfrm>
            <a:off x="457200" y="1066800"/>
            <a:ext cx="8229600" cy="5334000"/>
          </a:xfrm>
        </p:spPr>
        <p:txBody>
          <a:bodyPr lIns="0" tIns="0" rIns="0" bIns="0" anchor="ctr" anchorCtr="1">
            <a:normAutofit/>
          </a:bodyPr>
          <a:lstStyle/>
          <a:p>
            <a:pPr marL="0" indent="0" algn="just" eaLnBrk="1" hangingPunct="1">
              <a:spcBef>
                <a:spcPts val="0"/>
              </a:spcBef>
              <a:buFont typeface="Arial" charset="0"/>
              <a:buNone/>
              <a:defRPr/>
            </a:pPr>
            <a:r>
              <a:rPr lang="en-US" sz="4000" i="1" dirty="0">
                <a:solidFill>
                  <a:schemeClr val="accent6">
                    <a:lumMod val="20000"/>
                    <a:lumOff val="80000"/>
                  </a:schemeClr>
                </a:solidFill>
              </a:rPr>
              <a:t>He has delivered us from the domain of darkness and transferred us to the kingdom of his beloved Son, in whom we have redemption, the forgiveness of sins.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98480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anchor="ctr" anchorCtr="1">
            <a:spAutoFit/>
          </a:bodyPr>
          <a:lstStyle/>
          <a:p>
            <a:pPr eaLnBrk="1" hangingPunct="1">
              <a:defRPr/>
            </a:pPr>
            <a:r>
              <a:rPr lang="en-US" sz="5400" dirty="0">
                <a:solidFill>
                  <a:schemeClr val="accent6"/>
                </a:solidFill>
              </a:rPr>
              <a:t>Ephesians 1:7</a:t>
            </a:r>
          </a:p>
        </p:txBody>
      </p:sp>
      <p:sp>
        <p:nvSpPr>
          <p:cNvPr id="3" name="Content Placeholder 2"/>
          <p:cNvSpPr>
            <a:spLocks noGrp="1"/>
          </p:cNvSpPr>
          <p:nvPr>
            <p:ph idx="1"/>
          </p:nvPr>
        </p:nvSpPr>
        <p:spPr>
          <a:xfrm>
            <a:off x="457200" y="1066800"/>
            <a:ext cx="8229600" cy="5334000"/>
          </a:xfrm>
        </p:spPr>
        <p:txBody>
          <a:bodyPr lIns="0" tIns="0" rIns="0" bIns="0" anchor="ctr" anchorCtr="1">
            <a:normAutofit/>
          </a:bodyPr>
          <a:lstStyle/>
          <a:p>
            <a:pPr marL="0" indent="0" algn="just" eaLnBrk="1" hangingPunct="1">
              <a:spcBef>
                <a:spcPts val="0"/>
              </a:spcBef>
              <a:buFont typeface="Arial" charset="0"/>
              <a:buNone/>
              <a:defRPr/>
            </a:pPr>
            <a:r>
              <a:rPr lang="en-US" sz="4000" i="1" dirty="0">
                <a:solidFill>
                  <a:schemeClr val="accent6">
                    <a:lumMod val="20000"/>
                    <a:lumOff val="80000"/>
                  </a:schemeClr>
                </a:solidFill>
              </a:rPr>
              <a:t>In him we have redemption through his blood, the forgiveness of our trespasses, according to the riches of his grace,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98480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anchor="ctr" anchorCtr="1">
            <a:spAutoFit/>
          </a:bodyPr>
          <a:lstStyle/>
          <a:p>
            <a:pPr eaLnBrk="1" hangingPunct="1">
              <a:defRPr/>
            </a:pPr>
            <a:r>
              <a:rPr lang="en-US" sz="5400" dirty="0">
                <a:solidFill>
                  <a:schemeClr val="accent6"/>
                </a:solidFill>
              </a:rPr>
              <a:t>Matthew 26:28</a:t>
            </a:r>
          </a:p>
        </p:txBody>
      </p:sp>
      <p:sp>
        <p:nvSpPr>
          <p:cNvPr id="3" name="Content Placeholder 2"/>
          <p:cNvSpPr>
            <a:spLocks noGrp="1"/>
          </p:cNvSpPr>
          <p:nvPr>
            <p:ph idx="1"/>
          </p:nvPr>
        </p:nvSpPr>
        <p:spPr>
          <a:xfrm>
            <a:off x="457200" y="1066800"/>
            <a:ext cx="8229600" cy="5334000"/>
          </a:xfrm>
        </p:spPr>
        <p:txBody>
          <a:bodyPr lIns="0" tIns="0" rIns="0" bIns="0" anchor="ctr" anchorCtr="1">
            <a:normAutofit/>
          </a:bodyPr>
          <a:lstStyle/>
          <a:p>
            <a:pPr marL="0" indent="0" algn="just" eaLnBrk="1" hangingPunct="1">
              <a:spcBef>
                <a:spcPts val="0"/>
              </a:spcBef>
              <a:buFont typeface="Arial" charset="0"/>
              <a:buNone/>
              <a:defRPr/>
            </a:pPr>
            <a:r>
              <a:rPr lang="en-US" sz="4000" i="1" dirty="0">
                <a:solidFill>
                  <a:schemeClr val="accent6">
                    <a:lumMod val="20000"/>
                    <a:lumOff val="80000"/>
                  </a:schemeClr>
                </a:solidFill>
              </a:rPr>
              <a:t>for this is my blood of the covenant, which is poured out for many for the forgiveness of sins.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2554288"/>
          </a:xfrm>
        </p:spPr>
        <p:txBody>
          <a:bodyPr anchor="ctr" anchorCtr="1">
            <a:spAutoFit/>
          </a:bodyPr>
          <a:lstStyle/>
          <a:p>
            <a:pPr eaLnBrk="1" hangingPunct="1">
              <a:defRPr/>
            </a:pPr>
            <a:r>
              <a:rPr lang="en-US" sz="8000" dirty="0">
                <a:solidFill>
                  <a:schemeClr val="accent6">
                    <a:lumMod val="60000"/>
                    <a:lumOff val="40000"/>
                  </a:schemeClr>
                </a:solidFill>
              </a:rPr>
              <a:t>Realize Your Eternal Destiny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rgbClr val="98480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anchor="ctr" anchorCtr="1">
            <a:spAutoFit/>
          </a:bodyPr>
          <a:lstStyle/>
          <a:p>
            <a:pPr eaLnBrk="1" hangingPunct="1">
              <a:defRPr/>
            </a:pPr>
            <a:r>
              <a:rPr lang="en-US" sz="5400" dirty="0">
                <a:solidFill>
                  <a:schemeClr val="accent6"/>
                </a:solidFill>
              </a:rPr>
              <a:t>Ecclesiastes 12:7</a:t>
            </a:r>
          </a:p>
        </p:txBody>
      </p:sp>
      <p:sp>
        <p:nvSpPr>
          <p:cNvPr id="3" name="Content Placeholder 2"/>
          <p:cNvSpPr>
            <a:spLocks noGrp="1"/>
          </p:cNvSpPr>
          <p:nvPr>
            <p:ph idx="1"/>
          </p:nvPr>
        </p:nvSpPr>
        <p:spPr>
          <a:xfrm>
            <a:off x="457200" y="1066800"/>
            <a:ext cx="8229600" cy="5334000"/>
          </a:xfrm>
        </p:spPr>
        <p:txBody>
          <a:bodyPr lIns="0" tIns="0" rIns="0" bIns="0" anchor="ctr" anchorCtr="1">
            <a:normAutofit/>
          </a:bodyPr>
          <a:lstStyle/>
          <a:p>
            <a:pPr marL="0" indent="0" algn="just" eaLnBrk="1" hangingPunct="1">
              <a:spcBef>
                <a:spcPts val="0"/>
              </a:spcBef>
              <a:buFont typeface="Arial" charset="0"/>
              <a:buNone/>
              <a:defRPr/>
            </a:pPr>
            <a:r>
              <a:rPr lang="en-US" sz="4000" i="1" dirty="0">
                <a:solidFill>
                  <a:schemeClr val="accent6">
                    <a:lumMod val="20000"/>
                    <a:lumOff val="80000"/>
                  </a:schemeClr>
                </a:solidFill>
              </a:rPr>
              <a:t>and the dust returns to the earth as it was, and the spirit returns to God who gave it.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rgbClr val="98480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anchor="ctr" anchorCtr="1">
            <a:spAutoFit/>
          </a:bodyPr>
          <a:lstStyle/>
          <a:p>
            <a:pPr eaLnBrk="1" hangingPunct="1">
              <a:defRPr/>
            </a:pPr>
            <a:r>
              <a:rPr lang="en-US" sz="5400" dirty="0">
                <a:solidFill>
                  <a:schemeClr val="accent6"/>
                </a:solidFill>
              </a:rPr>
              <a:t>Luke 16:22-25</a:t>
            </a:r>
          </a:p>
        </p:txBody>
      </p:sp>
      <p:sp>
        <p:nvSpPr>
          <p:cNvPr id="3" name="Content Placeholder 2"/>
          <p:cNvSpPr>
            <a:spLocks noGrp="1"/>
          </p:cNvSpPr>
          <p:nvPr>
            <p:ph idx="1"/>
          </p:nvPr>
        </p:nvSpPr>
        <p:spPr>
          <a:xfrm>
            <a:off x="457200" y="1066800"/>
            <a:ext cx="8229600" cy="5334000"/>
          </a:xfrm>
        </p:spPr>
        <p:txBody>
          <a:bodyPr lIns="0" tIns="0" rIns="0" bIns="0" anchor="ctr" anchorCtr="1">
            <a:normAutofit fontScale="77500" lnSpcReduction="20000"/>
          </a:bodyPr>
          <a:lstStyle/>
          <a:p>
            <a:pPr marL="0" indent="0" algn="just" eaLnBrk="1" hangingPunct="1">
              <a:spcBef>
                <a:spcPts val="0"/>
              </a:spcBef>
              <a:buFont typeface="Arial" charset="0"/>
              <a:buNone/>
              <a:defRPr/>
            </a:pPr>
            <a:r>
              <a:rPr lang="en-US" sz="4000" i="1" dirty="0">
                <a:solidFill>
                  <a:schemeClr val="accent6">
                    <a:lumMod val="20000"/>
                    <a:lumOff val="80000"/>
                  </a:schemeClr>
                </a:solidFill>
              </a:rPr>
              <a:t>The poor man died and was carried by the angels to Abraham's side. The rich man also died and was buried, and in Hades, being in torment, he lifted up his eyes and saw Abraham far off and Lazarus at his side. And he called out, 'Father Abraham, have mercy on me, and send Lazarus to dip the end of his finger in water and cool my tongue, for I am in anguish in this flame.' But Abraham said, 'Child, remember that you in your lifetime received your good things, and Lazarus in like manner bad things; but now he is comforted here, and you are in anguish.</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98480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anchor="ctr" anchorCtr="1">
            <a:spAutoFit/>
          </a:bodyPr>
          <a:lstStyle/>
          <a:p>
            <a:pPr eaLnBrk="1" hangingPunct="1">
              <a:defRPr/>
            </a:pPr>
            <a:r>
              <a:rPr lang="en-US" sz="5400" dirty="0">
                <a:solidFill>
                  <a:schemeClr val="accent6"/>
                </a:solidFill>
              </a:rPr>
              <a:t>Revelation 7:14-17</a:t>
            </a:r>
          </a:p>
        </p:txBody>
      </p:sp>
      <p:sp>
        <p:nvSpPr>
          <p:cNvPr id="3" name="Content Placeholder 2"/>
          <p:cNvSpPr>
            <a:spLocks noGrp="1"/>
          </p:cNvSpPr>
          <p:nvPr>
            <p:ph idx="1"/>
          </p:nvPr>
        </p:nvSpPr>
        <p:spPr>
          <a:xfrm>
            <a:off x="457200" y="1066800"/>
            <a:ext cx="8229600" cy="5334000"/>
          </a:xfrm>
        </p:spPr>
        <p:txBody>
          <a:bodyPr lIns="0" tIns="0" rIns="0" bIns="0" anchor="ctr" anchorCtr="1">
            <a:normAutofit fontScale="77500" lnSpcReduction="20000"/>
          </a:bodyPr>
          <a:lstStyle/>
          <a:p>
            <a:pPr marL="0" indent="0" algn="just" eaLnBrk="1" hangingPunct="1">
              <a:spcBef>
                <a:spcPts val="0"/>
              </a:spcBef>
              <a:buFont typeface="Arial" charset="0"/>
              <a:buNone/>
              <a:defRPr/>
            </a:pPr>
            <a:r>
              <a:rPr lang="en-US" sz="4000" i="1" dirty="0">
                <a:solidFill>
                  <a:schemeClr val="accent6">
                    <a:lumMod val="20000"/>
                    <a:lumOff val="80000"/>
                  </a:schemeClr>
                </a:solidFill>
              </a:rPr>
              <a:t>I said to him, "Sir, you know." And he said to me, "These are the ones coming out of the great tribulation. They have washed their robes and made them white in the blood of the Lamb. Therefore they are before the throne of God, and serve him day and night in his temple; and he who sits on the throne will shelter them with his presence. They shall hunger no more, neither thirst anymore; the sun shall not strike them, nor any scorching heat. For the Lamb in the midst of the throne will be their shepherd, and he will guide them to springs of living water, and God will wipe away every tear from their eyes."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rgbClr val="98480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anchor="ctr" anchorCtr="1">
            <a:spAutoFit/>
          </a:bodyPr>
          <a:lstStyle/>
          <a:p>
            <a:pPr eaLnBrk="1" hangingPunct="1">
              <a:defRPr/>
            </a:pPr>
            <a:r>
              <a:rPr lang="en-US" sz="5400" dirty="0">
                <a:solidFill>
                  <a:schemeClr val="accent6"/>
                </a:solidFill>
              </a:rPr>
              <a:t>Revelation 21:8</a:t>
            </a:r>
          </a:p>
        </p:txBody>
      </p:sp>
      <p:sp>
        <p:nvSpPr>
          <p:cNvPr id="3" name="Content Placeholder 2"/>
          <p:cNvSpPr>
            <a:spLocks noGrp="1"/>
          </p:cNvSpPr>
          <p:nvPr>
            <p:ph idx="1"/>
          </p:nvPr>
        </p:nvSpPr>
        <p:spPr>
          <a:xfrm>
            <a:off x="457200" y="1066800"/>
            <a:ext cx="8229600" cy="5334000"/>
          </a:xfrm>
        </p:spPr>
        <p:txBody>
          <a:bodyPr lIns="0" tIns="0" rIns="0" bIns="0" anchor="ctr" anchorCtr="1">
            <a:normAutofit/>
          </a:bodyPr>
          <a:lstStyle/>
          <a:p>
            <a:pPr marL="0" indent="0" algn="just" eaLnBrk="1" hangingPunct="1">
              <a:spcBef>
                <a:spcPts val="0"/>
              </a:spcBef>
              <a:buFont typeface="Arial" charset="0"/>
              <a:buNone/>
              <a:defRPr/>
            </a:pPr>
            <a:r>
              <a:rPr lang="en-US" sz="4000" i="1" dirty="0">
                <a:solidFill>
                  <a:schemeClr val="accent6">
                    <a:lumMod val="20000"/>
                    <a:lumOff val="80000"/>
                  </a:schemeClr>
                </a:solidFill>
              </a:rPr>
              <a:t>But as for the cowardly, the faithless, the detestable, as for murderers, the sexually immoral, sorcerers, idolaters, and all liars, their portion will be in the lake that burns with fire and sulfur, which is the second death.</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rgbClr val="98480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anchor="ctr" anchorCtr="1">
            <a:spAutoFit/>
          </a:bodyPr>
          <a:lstStyle/>
          <a:p>
            <a:pPr eaLnBrk="1" hangingPunct="1">
              <a:defRPr/>
            </a:pPr>
            <a:r>
              <a:rPr lang="en-US" sz="5400" dirty="0">
                <a:solidFill>
                  <a:schemeClr val="accent6"/>
                </a:solidFill>
              </a:rPr>
              <a:t>2Peter 3:9</a:t>
            </a:r>
          </a:p>
        </p:txBody>
      </p:sp>
      <p:sp>
        <p:nvSpPr>
          <p:cNvPr id="3" name="Content Placeholder 2"/>
          <p:cNvSpPr>
            <a:spLocks noGrp="1"/>
          </p:cNvSpPr>
          <p:nvPr>
            <p:ph idx="1"/>
          </p:nvPr>
        </p:nvSpPr>
        <p:spPr>
          <a:xfrm>
            <a:off x="457200" y="1066800"/>
            <a:ext cx="8229600" cy="5334000"/>
          </a:xfrm>
        </p:spPr>
        <p:txBody>
          <a:bodyPr lIns="0" tIns="0" rIns="0" bIns="0" anchor="ctr" anchorCtr="1">
            <a:normAutofit/>
          </a:bodyPr>
          <a:lstStyle/>
          <a:p>
            <a:pPr marL="0" indent="0" algn="just" eaLnBrk="1" hangingPunct="1">
              <a:spcBef>
                <a:spcPts val="0"/>
              </a:spcBef>
              <a:buFont typeface="Arial" charset="0"/>
              <a:buNone/>
              <a:defRPr/>
            </a:pPr>
            <a:r>
              <a:rPr lang="en-US" sz="4000" i="1" dirty="0">
                <a:solidFill>
                  <a:schemeClr val="accent6">
                    <a:lumMod val="20000"/>
                    <a:lumOff val="80000"/>
                  </a:schemeClr>
                </a:solidFill>
              </a:rPr>
              <a:t>The Lord is not slow to fulfill his promise as some count slowness, but is patient toward you, not wishing that any should perish, but that all should reach repentance.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98480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anchor="ctr" anchorCtr="1">
            <a:spAutoFit/>
          </a:bodyPr>
          <a:lstStyle/>
          <a:p>
            <a:pPr eaLnBrk="1" hangingPunct="1">
              <a:defRPr/>
            </a:pPr>
            <a:r>
              <a:rPr lang="en-US" sz="5400" dirty="0">
                <a:solidFill>
                  <a:schemeClr val="accent6"/>
                </a:solidFill>
              </a:rPr>
              <a:t>1Timothy 5:22</a:t>
            </a:r>
          </a:p>
        </p:txBody>
      </p:sp>
      <p:sp>
        <p:nvSpPr>
          <p:cNvPr id="3" name="Content Placeholder 2"/>
          <p:cNvSpPr>
            <a:spLocks noGrp="1"/>
          </p:cNvSpPr>
          <p:nvPr>
            <p:ph idx="1"/>
          </p:nvPr>
        </p:nvSpPr>
        <p:spPr>
          <a:xfrm>
            <a:off x="457200" y="1066800"/>
            <a:ext cx="8229600" cy="5334000"/>
          </a:xfrm>
        </p:spPr>
        <p:txBody>
          <a:bodyPr lIns="0" tIns="0" rIns="0" bIns="0" anchor="ctr" anchorCtr="1">
            <a:normAutofit/>
          </a:bodyPr>
          <a:lstStyle/>
          <a:p>
            <a:pPr marL="0" indent="0" algn="just" eaLnBrk="1" hangingPunct="1">
              <a:spcBef>
                <a:spcPts val="0"/>
              </a:spcBef>
              <a:buFont typeface="Arial" charset="0"/>
              <a:buNone/>
              <a:defRPr/>
            </a:pPr>
            <a:r>
              <a:rPr lang="en-US" sz="4000" i="1" dirty="0">
                <a:solidFill>
                  <a:schemeClr val="accent6">
                    <a:lumMod val="20000"/>
                    <a:lumOff val="80000"/>
                  </a:schemeClr>
                </a:solidFill>
              </a:rPr>
              <a:t>Do not be hasty in the laying on of hands, nor take part in the sins of others; keep yourself pure.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2554288"/>
          </a:xfrm>
        </p:spPr>
        <p:txBody>
          <a:bodyPr anchor="ctr" anchorCtr="1">
            <a:spAutoFit/>
          </a:bodyPr>
          <a:lstStyle/>
          <a:p>
            <a:pPr eaLnBrk="1" hangingPunct="1">
              <a:defRPr/>
            </a:pPr>
            <a:r>
              <a:rPr lang="en-US" sz="8000" dirty="0">
                <a:solidFill>
                  <a:schemeClr val="accent6">
                    <a:lumMod val="60000"/>
                    <a:lumOff val="40000"/>
                  </a:schemeClr>
                </a:solidFill>
              </a:rPr>
              <a:t>“Apply the text wholly to thyself.”</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98480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anchor="ctr" anchorCtr="1">
            <a:spAutoFit/>
          </a:bodyPr>
          <a:lstStyle/>
          <a:p>
            <a:pPr eaLnBrk="1" hangingPunct="1">
              <a:defRPr/>
            </a:pPr>
            <a:r>
              <a:rPr lang="en-US" sz="5400" dirty="0">
                <a:solidFill>
                  <a:schemeClr val="accent6"/>
                </a:solidFill>
              </a:rPr>
              <a:t>1Timothy 4:16</a:t>
            </a:r>
          </a:p>
        </p:txBody>
      </p:sp>
      <p:sp>
        <p:nvSpPr>
          <p:cNvPr id="3" name="Content Placeholder 2"/>
          <p:cNvSpPr>
            <a:spLocks noGrp="1"/>
          </p:cNvSpPr>
          <p:nvPr>
            <p:ph idx="1"/>
          </p:nvPr>
        </p:nvSpPr>
        <p:spPr>
          <a:xfrm>
            <a:off x="457200" y="1066800"/>
            <a:ext cx="8229600" cy="5334000"/>
          </a:xfrm>
        </p:spPr>
        <p:txBody>
          <a:bodyPr lIns="0" tIns="0" rIns="0" bIns="0" anchor="ctr" anchorCtr="1">
            <a:normAutofit/>
          </a:bodyPr>
          <a:lstStyle/>
          <a:p>
            <a:pPr marL="0" indent="0" algn="just" eaLnBrk="1" hangingPunct="1">
              <a:spcBef>
                <a:spcPts val="0"/>
              </a:spcBef>
              <a:buFont typeface="Arial" charset="0"/>
              <a:buNone/>
              <a:defRPr/>
            </a:pPr>
            <a:r>
              <a:rPr lang="en-US" sz="4000" i="1" dirty="0">
                <a:solidFill>
                  <a:schemeClr val="accent6">
                    <a:lumMod val="20000"/>
                    <a:lumOff val="80000"/>
                  </a:schemeClr>
                </a:solidFill>
              </a:rPr>
              <a:t>Keep a close watch on yourself and on the teaching. Persist in this, for by so doing you will save both yourself and your hearers.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98480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anchor="ctr" anchorCtr="1">
            <a:spAutoFit/>
          </a:bodyPr>
          <a:lstStyle/>
          <a:p>
            <a:pPr eaLnBrk="1" hangingPunct="1">
              <a:defRPr/>
            </a:pPr>
            <a:r>
              <a:rPr lang="en-US" sz="5400" dirty="0">
                <a:solidFill>
                  <a:schemeClr val="accent6"/>
                </a:solidFill>
              </a:rPr>
              <a:t>1Timothy 4:13-15</a:t>
            </a:r>
          </a:p>
        </p:txBody>
      </p:sp>
      <p:sp>
        <p:nvSpPr>
          <p:cNvPr id="3" name="Content Placeholder 2"/>
          <p:cNvSpPr>
            <a:spLocks noGrp="1"/>
          </p:cNvSpPr>
          <p:nvPr>
            <p:ph idx="1"/>
          </p:nvPr>
        </p:nvSpPr>
        <p:spPr>
          <a:xfrm>
            <a:off x="457200" y="1066800"/>
            <a:ext cx="8229600" cy="5334000"/>
          </a:xfrm>
        </p:spPr>
        <p:txBody>
          <a:bodyPr lIns="0" tIns="0" rIns="0" bIns="0" anchor="ctr" anchorCtr="1">
            <a:normAutofit/>
          </a:bodyPr>
          <a:lstStyle/>
          <a:p>
            <a:pPr marL="0" indent="0" algn="just" eaLnBrk="1" hangingPunct="1">
              <a:spcBef>
                <a:spcPts val="0"/>
              </a:spcBef>
              <a:buFont typeface="Arial" charset="0"/>
              <a:buNone/>
              <a:defRPr/>
            </a:pPr>
            <a:r>
              <a:rPr lang="en-US" sz="4000" i="1" dirty="0">
                <a:solidFill>
                  <a:schemeClr val="accent6">
                    <a:lumMod val="20000"/>
                    <a:lumOff val="80000"/>
                  </a:schemeClr>
                </a:solidFill>
              </a:rPr>
              <a:t>Until I come, devote yourself to the public reading of Scripture, to exhortation, to teaching. Do not neglect the gift you have, which was given you by prophecy when the council of elders laid their hands on you. Practice these things, immerse yourself in them, so that all may see your progress.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2554288"/>
          </a:xfrm>
        </p:spPr>
        <p:txBody>
          <a:bodyPr anchor="ctr" anchorCtr="1">
            <a:spAutoFit/>
          </a:bodyPr>
          <a:lstStyle/>
          <a:p>
            <a:pPr eaLnBrk="1" hangingPunct="1">
              <a:defRPr/>
            </a:pPr>
            <a:r>
              <a:rPr lang="en-US" sz="8000" dirty="0">
                <a:solidFill>
                  <a:schemeClr val="accent6">
                    <a:lumMod val="60000"/>
                    <a:lumOff val="40000"/>
                  </a:schemeClr>
                </a:solidFill>
              </a:rPr>
              <a:t>Realize Your Place In This World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98480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anchor="ctr" anchorCtr="1">
            <a:spAutoFit/>
          </a:bodyPr>
          <a:lstStyle/>
          <a:p>
            <a:pPr eaLnBrk="1" hangingPunct="1">
              <a:defRPr/>
            </a:pPr>
            <a:r>
              <a:rPr lang="en-US" sz="5400" dirty="0">
                <a:solidFill>
                  <a:schemeClr val="accent6"/>
                </a:solidFill>
              </a:rPr>
              <a:t>Matthew 22:37-40</a:t>
            </a:r>
          </a:p>
        </p:txBody>
      </p:sp>
      <p:sp>
        <p:nvSpPr>
          <p:cNvPr id="3" name="Content Placeholder 2"/>
          <p:cNvSpPr>
            <a:spLocks noGrp="1"/>
          </p:cNvSpPr>
          <p:nvPr>
            <p:ph idx="1"/>
          </p:nvPr>
        </p:nvSpPr>
        <p:spPr>
          <a:xfrm>
            <a:off x="457200" y="1066800"/>
            <a:ext cx="8229600" cy="5334000"/>
          </a:xfrm>
        </p:spPr>
        <p:txBody>
          <a:bodyPr lIns="0" tIns="0" rIns="0" bIns="0" anchor="ctr" anchorCtr="1">
            <a:normAutofit/>
          </a:bodyPr>
          <a:lstStyle/>
          <a:p>
            <a:pPr marL="0" indent="0" algn="just" eaLnBrk="1" hangingPunct="1">
              <a:spcBef>
                <a:spcPts val="0"/>
              </a:spcBef>
              <a:buFont typeface="Arial" charset="0"/>
              <a:buNone/>
              <a:defRPr/>
            </a:pPr>
            <a:r>
              <a:rPr lang="en-US" sz="4000" i="1" dirty="0">
                <a:solidFill>
                  <a:schemeClr val="accent6">
                    <a:lumMod val="20000"/>
                    <a:lumOff val="80000"/>
                  </a:schemeClr>
                </a:solidFill>
              </a:rPr>
              <a:t>And he said to him, "You shall love the Lord your God with all your heart and with all your soul and with all your mind. This is the great and first commandment. And a second is like it: You shall love your neighbor as yourself. On these two commandments depend all the Law and the Prophets."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98480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anchor="ctr" anchorCtr="1">
            <a:spAutoFit/>
          </a:bodyPr>
          <a:lstStyle/>
          <a:p>
            <a:pPr eaLnBrk="1" hangingPunct="1">
              <a:defRPr/>
            </a:pPr>
            <a:r>
              <a:rPr lang="en-US" sz="5400" dirty="0">
                <a:solidFill>
                  <a:schemeClr val="accent6"/>
                </a:solidFill>
              </a:rPr>
              <a:t>Romans 6:16-18</a:t>
            </a:r>
          </a:p>
        </p:txBody>
      </p:sp>
      <p:sp>
        <p:nvSpPr>
          <p:cNvPr id="3" name="Content Placeholder 2"/>
          <p:cNvSpPr>
            <a:spLocks noGrp="1"/>
          </p:cNvSpPr>
          <p:nvPr>
            <p:ph idx="1"/>
          </p:nvPr>
        </p:nvSpPr>
        <p:spPr>
          <a:xfrm>
            <a:off x="457200" y="1066800"/>
            <a:ext cx="8229600" cy="5334000"/>
          </a:xfrm>
        </p:spPr>
        <p:txBody>
          <a:bodyPr lIns="0" tIns="0" rIns="0" bIns="0" anchor="ctr" anchorCtr="1">
            <a:normAutofit fontScale="92500" lnSpcReduction="20000"/>
          </a:bodyPr>
          <a:lstStyle/>
          <a:p>
            <a:pPr marL="0" indent="0" algn="just" eaLnBrk="1" hangingPunct="1">
              <a:spcBef>
                <a:spcPts val="0"/>
              </a:spcBef>
              <a:buFont typeface="Arial" charset="0"/>
              <a:buNone/>
              <a:defRPr/>
            </a:pPr>
            <a:r>
              <a:rPr lang="en-US" sz="4000" i="1" dirty="0">
                <a:solidFill>
                  <a:schemeClr val="accent6">
                    <a:lumMod val="20000"/>
                    <a:lumOff val="80000"/>
                  </a:schemeClr>
                </a:solidFill>
              </a:rPr>
              <a:t>Do you not know that if you present yourselves to anyone as obedient slaves, you are slaves of the one whom you obey, either of sin, which leads to death, or of obedience, which leads to righteousness? But thanks be to God, that you who were once slaves of sin have become obedient from the heart to the standard of teaching to which you were committed, and, having been set free from sin, have become slaves of righteousness.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98480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263"/>
          </a:xfrm>
        </p:spPr>
        <p:txBody>
          <a:bodyPr lIns="0" tIns="0" rIns="0" bIns="0" anchor="ctr" anchorCtr="1">
            <a:spAutoFit/>
          </a:bodyPr>
          <a:lstStyle/>
          <a:p>
            <a:pPr eaLnBrk="1" hangingPunct="1">
              <a:defRPr/>
            </a:pPr>
            <a:r>
              <a:rPr lang="en-US" sz="5400" dirty="0">
                <a:solidFill>
                  <a:schemeClr val="accent6"/>
                </a:solidFill>
              </a:rPr>
              <a:t>Romans 12:1</a:t>
            </a:r>
          </a:p>
        </p:txBody>
      </p:sp>
      <p:sp>
        <p:nvSpPr>
          <p:cNvPr id="3" name="Content Placeholder 2"/>
          <p:cNvSpPr>
            <a:spLocks noGrp="1"/>
          </p:cNvSpPr>
          <p:nvPr>
            <p:ph idx="1"/>
          </p:nvPr>
        </p:nvSpPr>
        <p:spPr>
          <a:xfrm>
            <a:off x="457200" y="1066800"/>
            <a:ext cx="8229600" cy="5334000"/>
          </a:xfrm>
        </p:spPr>
        <p:txBody>
          <a:bodyPr lIns="0" tIns="0" rIns="0" bIns="0" anchor="ctr" anchorCtr="1">
            <a:normAutofit/>
          </a:bodyPr>
          <a:lstStyle/>
          <a:p>
            <a:pPr marL="0" indent="0" algn="just" eaLnBrk="1" hangingPunct="1">
              <a:spcBef>
                <a:spcPts val="0"/>
              </a:spcBef>
              <a:buFont typeface="Arial" charset="0"/>
              <a:buNone/>
              <a:defRPr/>
            </a:pPr>
            <a:r>
              <a:rPr lang="en-US" sz="4000" i="1" dirty="0">
                <a:solidFill>
                  <a:schemeClr val="accent6">
                    <a:lumMod val="20000"/>
                    <a:lumOff val="80000"/>
                  </a:schemeClr>
                </a:solidFill>
              </a:rPr>
              <a:t>I appeal to you therefore, brothers, by the mercies of God, to present your bodies as a living sacrifice, holy and acceptable to God, which is your spiritual worship.</a:t>
            </a:r>
          </a:p>
        </p:txBody>
      </p:sp>
    </p:spTree>
  </p:cSld>
  <p:clrMapOvr>
    <a:masterClrMapping/>
  </p:clrMapOvr>
</p:sld>
</file>

<file path=ppt/theme/theme1.xml><?xml version="1.0" encoding="utf-8"?>
<a:theme xmlns:a="http://schemas.openxmlformats.org/drawingml/2006/main" name="disket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diskette</Template>
  <TotalTime>57</TotalTime>
  <Words>6913</Words>
  <Application>Microsoft Office PowerPoint</Application>
  <PresentationFormat>On-screen Show (4:3)</PresentationFormat>
  <Paragraphs>437</Paragraphs>
  <Slides>30</Slides>
  <Notes>30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Calibri</vt:lpstr>
      <vt:lpstr>diskette</vt:lpstr>
      <vt:lpstr>"Apply Thyself Wholly To The Text"</vt:lpstr>
      <vt:lpstr>2Timothy 2:15</vt:lpstr>
      <vt:lpstr>1Timothy 5:22</vt:lpstr>
      <vt:lpstr>1Timothy 4:16</vt:lpstr>
      <vt:lpstr>1Timothy 4:13-15</vt:lpstr>
      <vt:lpstr>Realize Your Place In This World</vt:lpstr>
      <vt:lpstr>Matthew 22:37-40</vt:lpstr>
      <vt:lpstr>Romans 6:16-18</vt:lpstr>
      <vt:lpstr>Romans 12:1</vt:lpstr>
      <vt:lpstr>1Peter 2:5</vt:lpstr>
      <vt:lpstr>Hebrews 13:15</vt:lpstr>
      <vt:lpstr>Matthew 20:26-28</vt:lpstr>
      <vt:lpstr>Realize Who Is Your Judge</vt:lpstr>
      <vt:lpstr>John 5:22,27</vt:lpstr>
      <vt:lpstr>Acts 17:30-31</vt:lpstr>
      <vt:lpstr>Romans 2:15-16</vt:lpstr>
      <vt:lpstr>John 12:48</vt:lpstr>
      <vt:lpstr>Realize The Great Importance Of Your Soul</vt:lpstr>
      <vt:lpstr>1Peter 1:17-19</vt:lpstr>
      <vt:lpstr>Revelation 1:5</vt:lpstr>
      <vt:lpstr>Colossians 1:13-14</vt:lpstr>
      <vt:lpstr>Ephesians 1:7</vt:lpstr>
      <vt:lpstr>Matthew 26:28</vt:lpstr>
      <vt:lpstr>Realize Your Eternal Destiny</vt:lpstr>
      <vt:lpstr>Ecclesiastes 12:7</vt:lpstr>
      <vt:lpstr>Luke 16:22-25</vt:lpstr>
      <vt:lpstr>Revelation 7:14-17</vt:lpstr>
      <vt:lpstr>Revelation 21:8</vt:lpstr>
      <vt:lpstr>2Peter 3:9</vt:lpstr>
      <vt:lpstr>“Apply the text wholly to thyself.”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"Apply Thyself Wholly To The Text"</dc:title>
  <dc:creator>dleehend</dc:creator>
  <cp:lastModifiedBy>Dan Henderson</cp:lastModifiedBy>
  <cp:revision>8</cp:revision>
  <dcterms:created xsi:type="dcterms:W3CDTF">2010-07-04T01:37:32Z</dcterms:created>
  <dcterms:modified xsi:type="dcterms:W3CDTF">2016-10-02T18:39:02Z</dcterms:modified>
</cp:coreProperties>
</file>