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9" r:id="rId4"/>
    <p:sldId id="270" r:id="rId5"/>
    <p:sldId id="258" r:id="rId6"/>
    <p:sldId id="271" r:id="rId7"/>
    <p:sldId id="260" r:id="rId8"/>
    <p:sldId id="261" r:id="rId9"/>
    <p:sldId id="272" r:id="rId10"/>
    <p:sldId id="262" r:id="rId11"/>
    <p:sldId id="263" r:id="rId12"/>
    <p:sldId id="264" r:id="rId13"/>
    <p:sldId id="273" r:id="rId14"/>
    <p:sldId id="266" r:id="rId15"/>
    <p:sldId id="265" r:id="rId16"/>
    <p:sldId id="267" r:id="rId17"/>
    <p:sldId id="268" r:id="rId18"/>
    <p:sldId id="274" r:id="rId19"/>
    <p:sldId id="269"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63" autoAdjust="0"/>
  </p:normalViewPr>
  <p:slideViewPr>
    <p:cSldViewPr>
      <p:cViewPr varScale="1">
        <p:scale>
          <a:sx n="67" d="100"/>
          <a:sy n="67" d="100"/>
        </p:scale>
        <p:origin x="341"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517C96F-A96B-4942-982B-CBFE1C89DEF0}" type="datetimeFigureOut">
              <a:rPr lang="en-US"/>
              <a:pPr>
                <a:defRPr/>
              </a:pPr>
              <a:t>10/16/2016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F68AB06-AFB2-4992-9AD2-B0A779570A5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Is It Worth The Trouble?</a:t>
            </a:r>
          </a:p>
          <a:p>
            <a:pPr fontAlgn="auto">
              <a:spcBef>
                <a:spcPts val="0"/>
              </a:spcBef>
              <a:spcAft>
                <a:spcPts val="0"/>
              </a:spcAft>
              <a:defRPr/>
            </a:pPr>
            <a:r>
              <a:rPr lang="en-US" dirty="0"/>
              <a:t>This world is full of suffering, sickness and sorrow.</a:t>
            </a:r>
          </a:p>
          <a:p>
            <a:pPr fontAlgn="auto">
              <a:spcBef>
                <a:spcPts val="0"/>
              </a:spcBef>
              <a:spcAft>
                <a:spcPts val="0"/>
              </a:spcAft>
              <a:defRPr/>
            </a:pPr>
            <a:r>
              <a:rPr lang="en-US" dirty="0"/>
              <a:t>Each of us faces difficulties on a regular basis.</a:t>
            </a:r>
          </a:p>
          <a:p>
            <a:pPr fontAlgn="auto">
              <a:spcBef>
                <a:spcPts val="0"/>
              </a:spcBef>
              <a:spcAft>
                <a:spcPts val="0"/>
              </a:spcAft>
              <a:defRPr/>
            </a:pPr>
            <a:r>
              <a:rPr lang="en-US" dirty="0"/>
              <a:t>Christians face what seem to be hardships &amp; losses because of our faith.</a:t>
            </a:r>
          </a:p>
          <a:p>
            <a:pPr fontAlgn="auto">
              <a:spcBef>
                <a:spcPts val="0"/>
              </a:spcBef>
              <a:spcAft>
                <a:spcPts val="0"/>
              </a:spcAft>
              <a:defRPr/>
            </a:pPr>
            <a:r>
              <a:rPr lang="en-US" dirty="0"/>
              <a:t>Lose friends, family; Problems on the job; Etc.</a:t>
            </a:r>
          </a:p>
          <a:p>
            <a:pPr fontAlgn="auto">
              <a:spcBef>
                <a:spcPts val="0"/>
              </a:spcBef>
              <a:spcAft>
                <a:spcPts val="0"/>
              </a:spcAft>
              <a:defRPr/>
            </a:pPr>
            <a:r>
              <a:rPr lang="en-US" dirty="0"/>
              <a:t>Has always been so.</a:t>
            </a:r>
          </a:p>
          <a:p>
            <a:pPr fontAlgn="auto">
              <a:spcBef>
                <a:spcPts val="0"/>
              </a:spcBef>
              <a:spcAft>
                <a:spcPts val="0"/>
              </a:spcAft>
              <a:defRPr/>
            </a:pPr>
            <a:r>
              <a:rPr lang="en-US" dirty="0"/>
              <a:t>Abraham wandered in an unknown land</a:t>
            </a:r>
          </a:p>
          <a:p>
            <a:pPr fontAlgn="auto">
              <a:spcBef>
                <a:spcPts val="0"/>
              </a:spcBef>
              <a:spcAft>
                <a:spcPts val="0"/>
              </a:spcAft>
              <a:defRPr/>
            </a:pPr>
            <a:r>
              <a:rPr lang="en-US" dirty="0"/>
              <a:t>Joshua &amp; Caleb endured 40 years in the wilderness</a:t>
            </a:r>
          </a:p>
          <a:p>
            <a:pPr fontAlgn="auto">
              <a:spcBef>
                <a:spcPts val="0"/>
              </a:spcBef>
              <a:spcAft>
                <a:spcPts val="0"/>
              </a:spcAft>
              <a:defRPr/>
            </a:pPr>
            <a:r>
              <a:rPr lang="en-US" dirty="0"/>
              <a:t>Ezra, Nehemiah, Isaiah, Jeremiah &amp; others endured hardship &amp; suffering</a:t>
            </a:r>
          </a:p>
          <a:p>
            <a:pPr fontAlgn="auto">
              <a:spcBef>
                <a:spcPts val="0"/>
              </a:spcBef>
              <a:spcAft>
                <a:spcPts val="0"/>
              </a:spcAft>
              <a:defRPr/>
            </a:pPr>
            <a:r>
              <a:rPr lang="en-US" dirty="0"/>
              <a:t>Paul, Barnabas &amp; many others suffered for preaching the Gospel.</a:t>
            </a:r>
          </a:p>
          <a:p>
            <a:pPr fontAlgn="auto">
              <a:spcBef>
                <a:spcPts val="0"/>
              </a:spcBef>
              <a:spcAft>
                <a:spcPts val="0"/>
              </a:spcAft>
              <a:defRPr/>
            </a:pPr>
            <a:r>
              <a:rPr lang="en-US" dirty="0"/>
              <a:t>Hebrews 11 lists faithful men &amp; women who suffered for the Lord.</a:t>
            </a:r>
          </a:p>
          <a:p>
            <a:pPr fontAlgn="auto">
              <a:spcBef>
                <a:spcPts val="0"/>
              </a:spcBef>
              <a:spcAft>
                <a:spcPts val="0"/>
              </a:spcAft>
              <a:defRPr/>
            </a:pPr>
            <a:r>
              <a:rPr lang="en-US" dirty="0"/>
              <a:t>Yet all these remained faithful through to the end.</a:t>
            </a:r>
          </a:p>
          <a:p>
            <a:pPr fontAlgn="auto">
              <a:spcBef>
                <a:spcPts val="0"/>
              </a:spcBef>
              <a:spcAft>
                <a:spcPts val="0"/>
              </a:spcAft>
              <a:defRPr/>
            </a:pPr>
            <a:r>
              <a:rPr lang="en-US" b="1" cap="small" dirty="0"/>
              <a:t>How?</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7D9F8DD-A390-45D9-B76D-BF41A8D7CDB1}"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In God's Presence</a:t>
            </a:r>
          </a:p>
          <a:p>
            <a:pPr fontAlgn="auto">
              <a:spcBef>
                <a:spcPts val="0"/>
              </a:spcBef>
              <a:spcAft>
                <a:spcPts val="0"/>
              </a:spcAft>
              <a:defRPr/>
            </a:pPr>
            <a:r>
              <a:rPr lang="en-US" i="1" dirty="0"/>
              <a:t>2Corinthians 5:8 Yes, we are of good courage, and we would rather be away from the body and at home with the Lord.</a:t>
            </a:r>
          </a:p>
          <a:p>
            <a:pPr fontAlgn="auto">
              <a:spcBef>
                <a:spcPts val="0"/>
              </a:spcBef>
              <a:spcAft>
                <a:spcPts val="0"/>
              </a:spcAft>
              <a:defRPr/>
            </a:pPr>
            <a:r>
              <a:rPr lang="en-US" i="1" dirty="0"/>
              <a:t>1Thessalonians 4:17-18 Then we who are alive, who are left, will be caught up together with them in the clouds to meet the Lord in the air, and so we will always be with the Lord. Therefore encourage one another with these words.</a:t>
            </a:r>
          </a:p>
          <a:p>
            <a:pPr fontAlgn="auto">
              <a:spcBef>
                <a:spcPts val="0"/>
              </a:spcBef>
              <a:spcAft>
                <a:spcPts val="0"/>
              </a:spcAft>
              <a:defRPr/>
            </a:pPr>
            <a:r>
              <a:rPr lang="en-US" i="1" dirty="0"/>
              <a:t>Revelation 7:15 Therefore they are before the throne of God, and serve him day and night in his temple; and he who sits on the throne will shelter them with his presence.</a:t>
            </a:r>
          </a:p>
          <a:p>
            <a:pPr fontAlgn="auto">
              <a:spcBef>
                <a:spcPts val="0"/>
              </a:spcBef>
              <a:spcAft>
                <a:spcPts val="0"/>
              </a:spcAft>
              <a:defRPr/>
            </a:pPr>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A26C988-ACAE-48B8-9AEF-C85FA291FA9F}"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In God's Presence</a:t>
            </a:r>
          </a:p>
          <a:p>
            <a:pPr fontAlgn="auto">
              <a:spcBef>
                <a:spcPts val="0"/>
              </a:spcBef>
              <a:spcAft>
                <a:spcPts val="0"/>
              </a:spcAft>
              <a:defRPr/>
            </a:pPr>
            <a:r>
              <a:rPr lang="en-US" i="1" dirty="0"/>
              <a:t>2Corinthians 5:8 Yes, we are of good courage, and we would rather be away from the body and at home with the Lord.</a:t>
            </a:r>
          </a:p>
          <a:p>
            <a:pPr fontAlgn="auto">
              <a:spcBef>
                <a:spcPts val="0"/>
              </a:spcBef>
              <a:spcAft>
                <a:spcPts val="0"/>
              </a:spcAft>
              <a:defRPr/>
            </a:pPr>
            <a:r>
              <a:rPr lang="en-US" i="1" dirty="0"/>
              <a:t>1Thessalonians 4:17-18 Then we who are alive, who are left, will be caught up together with them in the clouds to meet the Lord in the air, and so we will always be with the Lord. Therefore encourage one another with these words.</a:t>
            </a:r>
          </a:p>
          <a:p>
            <a:pPr fontAlgn="auto">
              <a:spcBef>
                <a:spcPts val="0"/>
              </a:spcBef>
              <a:spcAft>
                <a:spcPts val="0"/>
              </a:spcAft>
              <a:defRPr/>
            </a:pPr>
            <a:r>
              <a:rPr lang="en-US" i="1" dirty="0"/>
              <a:t>Revelation 7:15 Therefore they are before the throne of God, and serve him day and night in his temple; and he who sits on the throne will shelter them with his presence.</a:t>
            </a:r>
          </a:p>
          <a:p>
            <a:pPr fontAlgn="auto">
              <a:spcBef>
                <a:spcPts val="0"/>
              </a:spcBef>
              <a:spcAft>
                <a:spcPts val="0"/>
              </a:spcAft>
              <a:defRPr/>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492ECAA-2DBD-453F-A1B0-6EEE91B1CF0F}"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In God's Presence</a:t>
            </a:r>
          </a:p>
          <a:p>
            <a:pPr fontAlgn="auto">
              <a:spcBef>
                <a:spcPts val="0"/>
              </a:spcBef>
              <a:spcAft>
                <a:spcPts val="0"/>
              </a:spcAft>
              <a:defRPr/>
            </a:pPr>
            <a:r>
              <a:rPr lang="en-US" i="1" dirty="0"/>
              <a:t>2Corinthians 5:8 Yes, we are of good courage, and we would rather be away from the body and at home with the Lord.</a:t>
            </a:r>
          </a:p>
          <a:p>
            <a:pPr fontAlgn="auto">
              <a:spcBef>
                <a:spcPts val="0"/>
              </a:spcBef>
              <a:spcAft>
                <a:spcPts val="0"/>
              </a:spcAft>
              <a:defRPr/>
            </a:pPr>
            <a:r>
              <a:rPr lang="en-US" i="1" dirty="0"/>
              <a:t>1Thessalonians 4:17-18 Then we who are alive, who are left, will be caught up together with them in the clouds to meet the Lord in the air, and so we will always be with the Lord. Therefore encourage one another with these words.</a:t>
            </a:r>
          </a:p>
          <a:p>
            <a:pPr fontAlgn="auto">
              <a:spcBef>
                <a:spcPts val="0"/>
              </a:spcBef>
              <a:spcAft>
                <a:spcPts val="0"/>
              </a:spcAft>
              <a:defRPr/>
            </a:pPr>
            <a:r>
              <a:rPr lang="en-US" i="1" dirty="0"/>
              <a:t>Revelation 7:15 Therefore they are before the throne of God, and serve him day and night in his temple; and he who sits on the throne will shelter them with his presence.</a:t>
            </a:r>
          </a:p>
          <a:p>
            <a:pPr fontAlgn="auto">
              <a:spcBef>
                <a:spcPts val="0"/>
              </a:spcBef>
              <a:spcAft>
                <a:spcPts val="0"/>
              </a:spcAft>
              <a:defRPr/>
            </a:pPr>
            <a:endParaRPr 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96B3F6D-9C3A-4A8D-8136-D676A5FCECD9}"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For Eternity</a:t>
            </a:r>
          </a:p>
          <a:p>
            <a:pPr fontAlgn="auto">
              <a:spcBef>
                <a:spcPts val="0"/>
              </a:spcBef>
              <a:spcAft>
                <a:spcPts val="0"/>
              </a:spcAft>
              <a:defRPr/>
            </a:pPr>
            <a:r>
              <a:rPr lang="en-US" i="1" dirty="0"/>
              <a:t>Matthew 6:19-20 Do not lay up for yourselves treasures on earth, where moth and rust destroy and where thieves break in and steal, but lay up for yourselves treasures in heaven, where neither moth nor rust destroys and where thieves do not break in and steal.</a:t>
            </a:r>
          </a:p>
          <a:p>
            <a:pPr fontAlgn="auto">
              <a:spcBef>
                <a:spcPts val="0"/>
              </a:spcBef>
              <a:spcAft>
                <a:spcPts val="0"/>
              </a:spcAft>
              <a:defRPr/>
            </a:pPr>
            <a:r>
              <a:rPr lang="en-US" i="1" dirty="0"/>
              <a:t>Matthew 19:29 And everyone who has left houses or brothers or sisters or father or mother or children or lands, for my name's sake, will receive a hundredfold and will inherit eternal life.</a:t>
            </a:r>
          </a:p>
          <a:p>
            <a:pPr fontAlgn="auto">
              <a:spcBef>
                <a:spcPts val="0"/>
              </a:spcBef>
              <a:spcAft>
                <a:spcPts val="0"/>
              </a:spcAft>
              <a:defRPr/>
            </a:pPr>
            <a:r>
              <a:rPr lang="en-US" i="1" dirty="0"/>
              <a:t>Matthew 25:46 And these will go away into eternal punishment, but the righteous into eternal life.</a:t>
            </a:r>
          </a:p>
          <a:p>
            <a:pPr fontAlgn="auto">
              <a:spcBef>
                <a:spcPts val="0"/>
              </a:spcBef>
              <a:spcAft>
                <a:spcPts val="0"/>
              </a:spcAft>
              <a:defRPr/>
            </a:pPr>
            <a:r>
              <a:rPr lang="en-US" i="1" dirty="0"/>
              <a:t>John 3:16 For God so loved the world, that he gave his only Son, that whoever believes in him should not perish but have eternal life.</a:t>
            </a:r>
          </a:p>
          <a:p>
            <a:pPr fontAlgn="auto">
              <a:spcBef>
                <a:spcPts val="0"/>
              </a:spcBef>
              <a:spcAft>
                <a:spcPts val="0"/>
              </a:spcAft>
              <a:defRPr/>
            </a:pP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51B3245-4FB9-4C55-9121-685C0B39E102}"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For Eternity</a:t>
            </a:r>
          </a:p>
          <a:p>
            <a:pPr fontAlgn="auto">
              <a:spcBef>
                <a:spcPts val="0"/>
              </a:spcBef>
              <a:spcAft>
                <a:spcPts val="0"/>
              </a:spcAft>
              <a:defRPr/>
            </a:pPr>
            <a:r>
              <a:rPr lang="en-US" i="1" dirty="0"/>
              <a:t>Matthew 6:19-20 Do not lay up for yourselves treasures on earth, where moth and rust destroy and where thieves break in and steal, but lay up for yourselves treasures in heaven, where neither moth nor rust destroys and where thieves do not break in and steal.</a:t>
            </a:r>
          </a:p>
          <a:p>
            <a:pPr fontAlgn="auto">
              <a:spcBef>
                <a:spcPts val="0"/>
              </a:spcBef>
              <a:spcAft>
                <a:spcPts val="0"/>
              </a:spcAft>
              <a:defRPr/>
            </a:pPr>
            <a:r>
              <a:rPr lang="en-US" i="1" dirty="0"/>
              <a:t>Matthew 19:29 And everyone who has left houses or brothers or sisters or father or mother or children or lands, for my name's sake, will receive a hundredfold and will inherit eternal life.</a:t>
            </a:r>
          </a:p>
          <a:p>
            <a:pPr fontAlgn="auto">
              <a:spcBef>
                <a:spcPts val="0"/>
              </a:spcBef>
              <a:spcAft>
                <a:spcPts val="0"/>
              </a:spcAft>
              <a:defRPr/>
            </a:pPr>
            <a:r>
              <a:rPr lang="en-US" i="1" dirty="0"/>
              <a:t>Matthew 25:46 And these will go away into eternal punishment, but the righteous into eternal life.</a:t>
            </a:r>
          </a:p>
          <a:p>
            <a:pPr fontAlgn="auto">
              <a:spcBef>
                <a:spcPts val="0"/>
              </a:spcBef>
              <a:spcAft>
                <a:spcPts val="0"/>
              </a:spcAft>
              <a:defRPr/>
            </a:pPr>
            <a:r>
              <a:rPr lang="en-US" i="1" dirty="0"/>
              <a:t>John 3:16 For God so loved the world, that he gave his only Son, that whoever believes in him should not perish but have eternal life.</a:t>
            </a:r>
          </a:p>
          <a:p>
            <a:pPr fontAlgn="auto">
              <a:spcBef>
                <a:spcPts val="0"/>
              </a:spcBef>
              <a:spcAft>
                <a:spcPts val="0"/>
              </a:spcAft>
              <a:defRPr/>
            </a:pP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053C931-5A34-4F8B-9E25-AD3630B5FE24}"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For Eternity</a:t>
            </a:r>
          </a:p>
          <a:p>
            <a:pPr fontAlgn="auto">
              <a:spcBef>
                <a:spcPts val="0"/>
              </a:spcBef>
              <a:spcAft>
                <a:spcPts val="0"/>
              </a:spcAft>
              <a:defRPr/>
            </a:pPr>
            <a:r>
              <a:rPr lang="en-US" i="1" dirty="0"/>
              <a:t>Matthew 6:19-20 Do not lay up for yourselves treasures on earth, where moth and rust destroy and where thieves break in and steal, but lay up for yourselves treasures in heaven, where neither moth nor rust destroys and where thieves do not break in and steal.</a:t>
            </a:r>
          </a:p>
          <a:p>
            <a:pPr fontAlgn="auto">
              <a:spcBef>
                <a:spcPts val="0"/>
              </a:spcBef>
              <a:spcAft>
                <a:spcPts val="0"/>
              </a:spcAft>
              <a:defRPr/>
            </a:pPr>
            <a:r>
              <a:rPr lang="en-US" i="1" dirty="0"/>
              <a:t>Matthew 19:29 And everyone who has left houses or brothers or sisters or father or mother or children or lands, for my name's sake, will receive a hundredfold and will inherit eternal life.</a:t>
            </a:r>
          </a:p>
          <a:p>
            <a:pPr fontAlgn="auto">
              <a:spcBef>
                <a:spcPts val="0"/>
              </a:spcBef>
              <a:spcAft>
                <a:spcPts val="0"/>
              </a:spcAft>
              <a:defRPr/>
            </a:pPr>
            <a:r>
              <a:rPr lang="en-US" i="1" dirty="0"/>
              <a:t>Matthew 25:46 And these will go away into eternal punishment, but the righteous into eternal life.</a:t>
            </a:r>
          </a:p>
          <a:p>
            <a:pPr fontAlgn="auto">
              <a:spcBef>
                <a:spcPts val="0"/>
              </a:spcBef>
              <a:spcAft>
                <a:spcPts val="0"/>
              </a:spcAft>
              <a:defRPr/>
            </a:pPr>
            <a:r>
              <a:rPr lang="en-US" i="1" dirty="0"/>
              <a:t>John 3:16 For God so loved the world, that he gave his only Son, that whoever believes in him should not perish but have eternal life.</a:t>
            </a:r>
          </a:p>
          <a:p>
            <a:pPr fontAlgn="auto">
              <a:spcBef>
                <a:spcPts val="0"/>
              </a:spcBef>
              <a:spcAft>
                <a:spcPts val="0"/>
              </a:spcAft>
              <a:defRPr/>
            </a:pPr>
            <a:endParaRPr 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0E99C43-C55D-4FE4-8B87-E5FDD2C45DB3}"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For Eternity</a:t>
            </a:r>
          </a:p>
          <a:p>
            <a:pPr fontAlgn="auto">
              <a:spcBef>
                <a:spcPts val="0"/>
              </a:spcBef>
              <a:spcAft>
                <a:spcPts val="0"/>
              </a:spcAft>
              <a:defRPr/>
            </a:pPr>
            <a:r>
              <a:rPr lang="en-US" i="1" dirty="0"/>
              <a:t>Matthew 6:19-20 Do not lay up for yourselves treasures on earth, where moth and rust destroy and where thieves break in and steal, but lay up for yourselves treasures in heaven, where neither moth nor rust destroys and where thieves do not break in and steal.</a:t>
            </a:r>
          </a:p>
          <a:p>
            <a:pPr fontAlgn="auto">
              <a:spcBef>
                <a:spcPts val="0"/>
              </a:spcBef>
              <a:spcAft>
                <a:spcPts val="0"/>
              </a:spcAft>
              <a:defRPr/>
            </a:pPr>
            <a:r>
              <a:rPr lang="en-US" i="1" dirty="0"/>
              <a:t>Matthew 19:29 And everyone who has left houses or brothers or sisters or father or mother or children or lands, for my name's sake, will receive a hundredfold and will inherit eternal life.</a:t>
            </a:r>
          </a:p>
          <a:p>
            <a:pPr fontAlgn="auto">
              <a:spcBef>
                <a:spcPts val="0"/>
              </a:spcBef>
              <a:spcAft>
                <a:spcPts val="0"/>
              </a:spcAft>
              <a:defRPr/>
            </a:pPr>
            <a:r>
              <a:rPr lang="en-US" i="1" dirty="0"/>
              <a:t>Matthew 25:46 And these will go away into eternal punishment, but the righteous into eternal life.</a:t>
            </a:r>
          </a:p>
          <a:p>
            <a:pPr fontAlgn="auto">
              <a:spcBef>
                <a:spcPts val="0"/>
              </a:spcBef>
              <a:spcAft>
                <a:spcPts val="0"/>
              </a:spcAft>
              <a:defRPr/>
            </a:pPr>
            <a:r>
              <a:rPr lang="en-US" i="1" dirty="0"/>
              <a:t>John 3:16 For God so loved the world, that he gave his only Son, that whoever believes in him should not perish but have eternal life.</a:t>
            </a:r>
          </a:p>
          <a:p>
            <a:pPr fontAlgn="auto">
              <a:spcBef>
                <a:spcPts val="0"/>
              </a:spcBef>
              <a:spcAft>
                <a:spcPts val="0"/>
              </a:spcAft>
              <a:defRPr/>
            </a:pPr>
            <a:endParaRPr 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AAD7372-9CF2-464D-AC81-43AA2E276118}"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For Eternity</a:t>
            </a:r>
          </a:p>
          <a:p>
            <a:pPr fontAlgn="auto">
              <a:spcBef>
                <a:spcPts val="0"/>
              </a:spcBef>
              <a:spcAft>
                <a:spcPts val="0"/>
              </a:spcAft>
              <a:defRPr/>
            </a:pPr>
            <a:r>
              <a:rPr lang="en-US" i="1" dirty="0"/>
              <a:t>Matthew 6:19-20 Do not lay up for yourselves treasures on earth, where moth and rust destroy and where thieves break in and steal, but lay up for yourselves treasures in heaven, where neither moth nor rust destroys and where thieves do not break in and steal.</a:t>
            </a:r>
          </a:p>
          <a:p>
            <a:pPr fontAlgn="auto">
              <a:spcBef>
                <a:spcPts val="0"/>
              </a:spcBef>
              <a:spcAft>
                <a:spcPts val="0"/>
              </a:spcAft>
              <a:defRPr/>
            </a:pPr>
            <a:r>
              <a:rPr lang="en-US" i="1" dirty="0"/>
              <a:t>Matthew 19:29 And everyone who has left houses or brothers or sisters or father or mother or children or lands, for my name's sake, will receive a hundredfold and will inherit eternal life.</a:t>
            </a:r>
          </a:p>
          <a:p>
            <a:pPr fontAlgn="auto">
              <a:spcBef>
                <a:spcPts val="0"/>
              </a:spcBef>
              <a:spcAft>
                <a:spcPts val="0"/>
              </a:spcAft>
              <a:defRPr/>
            </a:pPr>
            <a:r>
              <a:rPr lang="en-US" i="1" dirty="0"/>
              <a:t>Matthew 25:46 And these will go away into eternal punishment, but the righteous into eternal life.</a:t>
            </a:r>
          </a:p>
          <a:p>
            <a:pPr fontAlgn="auto">
              <a:spcBef>
                <a:spcPts val="0"/>
              </a:spcBef>
              <a:spcAft>
                <a:spcPts val="0"/>
              </a:spcAft>
              <a:defRPr/>
            </a:pPr>
            <a:r>
              <a:rPr lang="en-US" i="1" dirty="0"/>
              <a:t>John 3:16 For God so loved the world, that he gave his only Son, that whoever believes in him should not perish but have eternal life.</a:t>
            </a:r>
          </a:p>
          <a:p>
            <a:pPr fontAlgn="auto">
              <a:spcBef>
                <a:spcPts val="0"/>
              </a:spcBef>
              <a:spcAft>
                <a:spcPts val="0"/>
              </a:spcAft>
              <a:defRPr/>
            </a:pP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7148335-375F-443E-BA15-332F7297D31D}"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Any suffering here means nothing when we compare it to our reward, Heaven</a:t>
            </a:r>
          </a:p>
          <a:p>
            <a:pPr fontAlgn="auto">
              <a:spcBef>
                <a:spcPts val="0"/>
              </a:spcBef>
              <a:spcAft>
                <a:spcPts val="0"/>
              </a:spcAft>
              <a:defRPr/>
            </a:pPr>
            <a:r>
              <a:rPr lang="en-US" b="1" i="1" dirty="0"/>
              <a:t>Romans 8:18</a:t>
            </a:r>
            <a:r>
              <a:rPr lang="en-US" i="1" dirty="0"/>
              <a:t> For I consider that the sufferings of this present time are not worth comparing with the glory that is to be revealed to us.</a:t>
            </a:r>
          </a:p>
          <a:p>
            <a:pPr fontAlgn="auto">
              <a:spcBef>
                <a:spcPts val="0"/>
              </a:spcBef>
              <a:spcAft>
                <a:spcPts val="0"/>
              </a:spcAft>
              <a:defRPr/>
            </a:pPr>
            <a:r>
              <a:rPr lang="en-US" dirty="0"/>
              <a:t>Focus on Heaven that awaits and the troubles of life will fade away.</a:t>
            </a:r>
          </a:p>
          <a:p>
            <a:pPr fontAlgn="auto">
              <a:spcBef>
                <a:spcPts val="0"/>
              </a:spcBef>
              <a:spcAft>
                <a:spcPts val="0"/>
              </a:spcAft>
              <a:defRPr/>
            </a:pPr>
            <a:r>
              <a:rPr lang="en-US" b="1" cap="small" dirty="0"/>
              <a:t>Heaven Is Truly Worth It All!</a:t>
            </a:r>
          </a:p>
          <a:p>
            <a:pPr fontAlgn="auto">
              <a:spcBef>
                <a:spcPts val="0"/>
              </a:spcBef>
              <a:spcAft>
                <a:spcPts val="0"/>
              </a:spcAft>
              <a:defRPr/>
            </a:pPr>
            <a:r>
              <a:rPr lang="en-US" dirty="0"/>
              <a:t>David Watts, Jr.</a:t>
            </a:r>
          </a:p>
          <a:p>
            <a:pPr fontAlgn="auto">
              <a:spcBef>
                <a:spcPts val="0"/>
              </a:spcBef>
              <a:spcAft>
                <a:spcPts val="0"/>
              </a:spcAft>
              <a:defRPr/>
            </a:pPr>
            <a:endParaRPr 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C851E13-178B-4FE4-8EC3-E72F4FF87C9E}"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Any suffering here means nothing when we compare it to our reward, Heaven</a:t>
            </a:r>
          </a:p>
          <a:p>
            <a:pPr fontAlgn="auto">
              <a:spcBef>
                <a:spcPts val="0"/>
              </a:spcBef>
              <a:spcAft>
                <a:spcPts val="0"/>
              </a:spcAft>
              <a:defRPr/>
            </a:pPr>
            <a:r>
              <a:rPr lang="en-US" b="1" i="1" dirty="0"/>
              <a:t>Romans 8:18</a:t>
            </a:r>
            <a:r>
              <a:rPr lang="en-US" i="1" dirty="0"/>
              <a:t> For I consider that the sufferings of this present time are not worth comparing with the glory that is to be revealed to us.</a:t>
            </a:r>
          </a:p>
          <a:p>
            <a:pPr fontAlgn="auto">
              <a:spcBef>
                <a:spcPts val="0"/>
              </a:spcBef>
              <a:spcAft>
                <a:spcPts val="0"/>
              </a:spcAft>
              <a:defRPr/>
            </a:pPr>
            <a:r>
              <a:rPr lang="en-US" dirty="0"/>
              <a:t>Focus on Heaven that awaits and the troubles of life will fade away.</a:t>
            </a:r>
          </a:p>
          <a:p>
            <a:pPr fontAlgn="auto">
              <a:spcBef>
                <a:spcPts val="0"/>
              </a:spcBef>
              <a:spcAft>
                <a:spcPts val="0"/>
              </a:spcAft>
              <a:defRPr/>
            </a:pPr>
            <a:r>
              <a:rPr lang="en-US" b="1" cap="small" dirty="0"/>
              <a:t>Heaven Is Truly Worth It All!</a:t>
            </a:r>
          </a:p>
          <a:p>
            <a:pPr fontAlgn="auto">
              <a:spcBef>
                <a:spcPts val="0"/>
              </a:spcBef>
              <a:spcAft>
                <a:spcPts val="0"/>
              </a:spcAft>
              <a:defRPr/>
            </a:pPr>
            <a:r>
              <a:rPr lang="en-US" dirty="0"/>
              <a:t>David Watts, Jr.</a:t>
            </a:r>
          </a:p>
          <a:p>
            <a:pPr fontAlgn="auto">
              <a:spcBef>
                <a:spcPts val="0"/>
              </a:spcBef>
              <a:spcAft>
                <a:spcPts val="0"/>
              </a:spcAft>
              <a:defRPr/>
            </a:pP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761E454-B4B1-4442-8B2F-E56C5CFF5865}" type="slidenum">
              <a:rPr lang="en-US" altLang="en-US"/>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dirty="0"/>
              <a:t>Hebrews 11:13-16</a:t>
            </a:r>
            <a:endParaRPr lang="en-US" altLang="en-US" i="1" dirty="0"/>
          </a:p>
          <a:p>
            <a:pPr>
              <a:spcBef>
                <a:spcPct val="0"/>
              </a:spcBef>
            </a:pPr>
            <a:r>
              <a:rPr lang="en-US" altLang="en-US" dirty="0"/>
              <a:t>Saw the Promise Ahead</a:t>
            </a:r>
          </a:p>
          <a:p>
            <a:pPr>
              <a:spcBef>
                <a:spcPct val="0"/>
              </a:spcBef>
            </a:pPr>
            <a:r>
              <a:rPr lang="en-US" altLang="en-US" dirty="0"/>
              <a:t>Sought a Homeland</a:t>
            </a:r>
          </a:p>
          <a:p>
            <a:pPr>
              <a:spcBef>
                <a:spcPct val="0"/>
              </a:spcBef>
            </a:pPr>
            <a:r>
              <a:rPr lang="en-US" altLang="en-US" dirty="0"/>
              <a:t>Desired a Heavenly Country</a:t>
            </a:r>
          </a:p>
          <a:p>
            <a:pPr>
              <a:spcBef>
                <a:spcPct val="0"/>
              </a:spcBef>
            </a:pPr>
            <a:r>
              <a:rPr lang="en-US" altLang="en-US" dirty="0"/>
              <a:t>They endured because they looked beyond what can be seen here.</a:t>
            </a:r>
          </a:p>
          <a:p>
            <a:pPr>
              <a:spcBef>
                <a:spcPct val="0"/>
              </a:spcBef>
            </a:pPr>
            <a:r>
              <a:rPr lang="en-US" altLang="en-US" dirty="0"/>
              <a:t>They saw a promised place of rest, outside of this world, which was a sure &amp; certain reward to those who were faithful.</a:t>
            </a:r>
          </a:p>
          <a:p>
            <a:pPr>
              <a:spcBef>
                <a:spcPct val="0"/>
              </a:spcBef>
            </a:pPr>
            <a:r>
              <a:rPr lang="en-US" altLang="en-US" dirty="0"/>
              <a:t>They understood that future reward was worth any suffering or hardship they would endure here.</a:t>
            </a:r>
          </a:p>
          <a:p>
            <a:pPr>
              <a:spcBef>
                <a:spcPct val="0"/>
              </a:spcBef>
            </a:pPr>
            <a:r>
              <a:rPr lang="en-US" altLang="en-US" dirty="0"/>
              <a:t>Whatever price they had to pay, whatever suffering they must endure -- Heaven Was Surely Worth It All!</a:t>
            </a:r>
          </a:p>
          <a:p>
            <a:pPr>
              <a:spcBef>
                <a:spcPct val="0"/>
              </a:spcBef>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9AD3502-69B9-4D8E-8A59-7E0F9E2E713B}"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Any suffering here means nothing when we compare it to our reward, Heaven</a:t>
            </a:r>
          </a:p>
          <a:p>
            <a:pPr fontAlgn="auto">
              <a:spcBef>
                <a:spcPts val="0"/>
              </a:spcBef>
              <a:spcAft>
                <a:spcPts val="0"/>
              </a:spcAft>
              <a:defRPr/>
            </a:pPr>
            <a:r>
              <a:rPr lang="en-US" b="1" i="1" dirty="0"/>
              <a:t>Romans 8:18</a:t>
            </a:r>
            <a:r>
              <a:rPr lang="en-US" i="1" dirty="0"/>
              <a:t> For I consider that the sufferings of this present time are not worth comparing with the glory that is to be revealed to us.</a:t>
            </a:r>
          </a:p>
          <a:p>
            <a:pPr fontAlgn="auto">
              <a:spcBef>
                <a:spcPts val="0"/>
              </a:spcBef>
              <a:spcAft>
                <a:spcPts val="0"/>
              </a:spcAft>
              <a:defRPr/>
            </a:pPr>
            <a:r>
              <a:rPr lang="en-US" dirty="0"/>
              <a:t>Focus on Heaven that awaits and the troubles of life will fade away.</a:t>
            </a:r>
          </a:p>
          <a:p>
            <a:pPr fontAlgn="auto">
              <a:spcBef>
                <a:spcPts val="0"/>
              </a:spcBef>
              <a:spcAft>
                <a:spcPts val="0"/>
              </a:spcAft>
              <a:defRPr/>
            </a:pPr>
            <a:r>
              <a:rPr lang="en-US" b="1" cap="small" dirty="0"/>
              <a:t>Heaven Is Truly Worth It All!</a:t>
            </a:r>
          </a:p>
          <a:p>
            <a:pPr fontAlgn="auto">
              <a:spcBef>
                <a:spcPts val="0"/>
              </a:spcBef>
              <a:spcAft>
                <a:spcPts val="0"/>
              </a:spcAft>
              <a:defRPr/>
            </a:pPr>
            <a:r>
              <a:rPr lang="en-US" dirty="0"/>
              <a:t>David Watts, Jr.</a:t>
            </a:r>
          </a:p>
          <a:p>
            <a:pPr fontAlgn="auto">
              <a:spcBef>
                <a:spcPts val="0"/>
              </a:spcBef>
              <a:spcAft>
                <a:spcPts val="0"/>
              </a:spcAft>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DA29B85-77DB-4B80-86DE-FA3D7B879D0D}" type="slidenum">
              <a:rPr lang="en-US" altLang="en-US"/>
              <a:pPr/>
              <a:t>20</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a:t>Hebrews 11:13-16</a:t>
            </a:r>
            <a:r>
              <a:rPr lang="en-US" altLang="en-US" i="1"/>
              <a:t> These all died in faith, not having received the things promised, but having seen them and greeted them from afar, and having acknowledged that they were strangers and exiles on the earth. 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a:t>
            </a:r>
          </a:p>
          <a:p>
            <a:pPr>
              <a:spcBef>
                <a:spcPct val="0"/>
              </a:spcBef>
            </a:pPr>
            <a:r>
              <a:rPr lang="en-US" altLang="en-US"/>
              <a:t>Saw the Promise Ahead</a:t>
            </a:r>
          </a:p>
          <a:p>
            <a:pPr>
              <a:spcBef>
                <a:spcPct val="0"/>
              </a:spcBef>
            </a:pPr>
            <a:r>
              <a:rPr lang="en-US" altLang="en-US"/>
              <a:t>Sought a Homeland</a:t>
            </a:r>
          </a:p>
          <a:p>
            <a:pPr>
              <a:spcBef>
                <a:spcPct val="0"/>
              </a:spcBef>
            </a:pPr>
            <a:r>
              <a:rPr lang="en-US" altLang="en-US"/>
              <a:t>Desired a Heavenly Country</a:t>
            </a:r>
          </a:p>
          <a:p>
            <a:pPr>
              <a:spcBef>
                <a:spcPct val="0"/>
              </a:spcBef>
            </a:pPr>
            <a:r>
              <a:rPr lang="en-US" altLang="en-US"/>
              <a:t>They endured because they looked beyond what can be seen here.</a:t>
            </a:r>
          </a:p>
          <a:p>
            <a:pPr>
              <a:spcBef>
                <a:spcPct val="0"/>
              </a:spcBef>
            </a:pPr>
            <a:r>
              <a:rPr lang="en-US" altLang="en-US"/>
              <a:t>They saw a promised place of rest, outside of this world, which was a sure &amp; certain reward to those who were faithful.</a:t>
            </a:r>
          </a:p>
          <a:p>
            <a:pPr>
              <a:spcBef>
                <a:spcPct val="0"/>
              </a:spcBef>
            </a:pPr>
            <a:r>
              <a:rPr lang="en-US" altLang="en-US"/>
              <a:t>They understood that future reward was worth any suffering or hardship they would endure here.</a:t>
            </a:r>
          </a:p>
          <a:p>
            <a:pPr>
              <a:spcBef>
                <a:spcPct val="0"/>
              </a:spcBef>
            </a:pPr>
            <a:r>
              <a:rPr lang="en-US" altLang="en-US"/>
              <a:t>Whatever price they had to pay, whatever suffering they must endure -- Heaven Was Surely Worth It All!</a:t>
            </a:r>
          </a:p>
          <a:p>
            <a:pPr>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BC25C3E-976D-4BD6-811C-75C7B359E297}"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of Joy</a:t>
            </a:r>
          </a:p>
          <a:p>
            <a:pPr fontAlgn="auto">
              <a:spcBef>
                <a:spcPts val="0"/>
              </a:spcBef>
              <a:spcAft>
                <a:spcPts val="0"/>
              </a:spcAft>
              <a:defRPr/>
            </a:pPr>
            <a:r>
              <a:rPr lang="en-US" i="1" dirty="0"/>
              <a:t>Matthew 25:20-23 And he who had received the five talents came forward, bringing five talents more, saying, 'Master, you delivered to me five talents; here I have made five talents more.'  His master said to him, 'Well done, good and faithful servant. You have been faithful over a little; I will set you over much. Enter into the joy of your master.'</a:t>
            </a:r>
          </a:p>
          <a:p>
            <a:pPr fontAlgn="auto">
              <a:spcBef>
                <a:spcPts val="0"/>
              </a:spcBef>
              <a:spcAft>
                <a:spcPts val="0"/>
              </a:spcAft>
              <a:defRPr/>
            </a:pPr>
            <a:r>
              <a:rPr lang="en-US" i="1" dirty="0"/>
              <a:t>And he also who had the two talents came forward, saying, 'Master, you delivered to me two talents; here I have made two talents more.' His master said to him, 'Well done, good and faithful servant. You have been faithful over a little; I will set you over much. Enter into the joy of your master.'</a:t>
            </a:r>
          </a:p>
          <a:p>
            <a:pPr fontAlgn="auto">
              <a:spcBef>
                <a:spcPts val="0"/>
              </a:spcBef>
              <a:spcAft>
                <a:spcPts val="0"/>
              </a:spcAft>
              <a:defRPr/>
            </a:pPr>
            <a:endParaRPr 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DD09991-604D-4363-B951-77D9B4E70940}"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of Joy</a:t>
            </a:r>
          </a:p>
          <a:p>
            <a:pPr fontAlgn="auto">
              <a:spcBef>
                <a:spcPts val="0"/>
              </a:spcBef>
              <a:spcAft>
                <a:spcPts val="0"/>
              </a:spcAft>
              <a:defRPr/>
            </a:pPr>
            <a:r>
              <a:rPr lang="en-US" i="1" dirty="0"/>
              <a:t>Matthew 25:20-23 And he who had received the five talents came forward, bringing five talents more, saying, 'Master, you delivered to me five talents; here I have made five talents more.'  His master said to him, 'Well done, good and faithful servant. You have been faithful over a little; I will set you over much. Enter into the joy of your master.'</a:t>
            </a:r>
          </a:p>
          <a:p>
            <a:pPr fontAlgn="auto">
              <a:spcBef>
                <a:spcPts val="0"/>
              </a:spcBef>
              <a:spcAft>
                <a:spcPts val="0"/>
              </a:spcAft>
              <a:defRPr/>
            </a:pPr>
            <a:r>
              <a:rPr lang="en-US" i="1" dirty="0"/>
              <a:t>And he also who had the two talents came forward, saying, 'Master, you delivered to me two talents; here I have made two talents more.' His master said to him, 'Well done, good and faithful servant. You have been faithful over a little; I will set you over much. Enter into the joy of your master.'</a:t>
            </a:r>
          </a:p>
          <a:p>
            <a:pPr fontAlgn="auto">
              <a:spcBef>
                <a:spcPts val="0"/>
              </a:spcBef>
              <a:spcAft>
                <a:spcPts val="0"/>
              </a:spcAft>
              <a:defRPr/>
            </a:pPr>
            <a:endParaRPr 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1DF44E1-5286-48C3-8F49-F0BB4727403F}"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Without Sorrow</a:t>
            </a:r>
          </a:p>
          <a:p>
            <a:pPr fontAlgn="auto">
              <a:spcBef>
                <a:spcPts val="0"/>
              </a:spcBef>
              <a:spcAft>
                <a:spcPts val="0"/>
              </a:spcAft>
              <a:defRPr/>
            </a:pPr>
            <a:r>
              <a:rPr lang="en-US" i="1" dirty="0"/>
              <a:t>Revelation 7:17 For the Lamb in the midst of the throne will be their shepherd, and he will guide them to springs of living water, and God will wipe away every tear from their eyes.</a:t>
            </a:r>
          </a:p>
          <a:p>
            <a:pPr fontAlgn="auto">
              <a:spcBef>
                <a:spcPts val="0"/>
              </a:spcBef>
              <a:spcAft>
                <a:spcPts val="0"/>
              </a:spcAft>
              <a:defRPr/>
            </a:pPr>
            <a:r>
              <a:rPr lang="en-US" i="1" dirty="0"/>
              <a:t>Revelation 21:4 He will wipe away every tear from their eyes, and death shall be no more, neither shall there be mourning, nor crying, nor pain anymore, for the former things have passed away.</a:t>
            </a:r>
          </a:p>
          <a:p>
            <a:pPr fontAlgn="auto">
              <a:spcBef>
                <a:spcPts val="0"/>
              </a:spcBef>
              <a:spcAft>
                <a:spcPts val="0"/>
              </a:spcAft>
              <a:defRPr/>
            </a:pPr>
            <a:endParaRPr 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E48E1FB-39E7-4D46-B206-7F86594F2153}"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Without Sorrow</a:t>
            </a:r>
          </a:p>
          <a:p>
            <a:pPr fontAlgn="auto">
              <a:spcBef>
                <a:spcPts val="0"/>
              </a:spcBef>
              <a:spcAft>
                <a:spcPts val="0"/>
              </a:spcAft>
              <a:defRPr/>
            </a:pPr>
            <a:r>
              <a:rPr lang="en-US" i="1" dirty="0"/>
              <a:t>Revelation 7:17 For the Lamb in the midst of the throne will be their shepherd, and he will guide them to springs of living water, and God will wipe away every tear from their eyes.</a:t>
            </a:r>
          </a:p>
          <a:p>
            <a:pPr fontAlgn="auto">
              <a:spcBef>
                <a:spcPts val="0"/>
              </a:spcBef>
              <a:spcAft>
                <a:spcPts val="0"/>
              </a:spcAft>
              <a:defRPr/>
            </a:pPr>
            <a:r>
              <a:rPr lang="en-US" i="1" dirty="0"/>
              <a:t>Revelation 21:4 He will wipe away every tear from their eyes, and death shall be no more, neither shall there be mourning, nor crying, nor pain anymore, for the former things have passed away.</a:t>
            </a:r>
          </a:p>
          <a:p>
            <a:pPr fontAlgn="auto">
              <a:spcBef>
                <a:spcPts val="0"/>
              </a:spcBef>
              <a:spcAft>
                <a:spcPts val="0"/>
              </a:spcAft>
              <a:defRPr/>
            </a:pPr>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617788F-6096-4671-8F52-FC2BC3F29C81}" type="slidenum">
              <a:rPr lang="en-US" altLang="en-US"/>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Without Sorrow</a:t>
            </a:r>
          </a:p>
          <a:p>
            <a:pPr fontAlgn="auto">
              <a:spcBef>
                <a:spcPts val="0"/>
              </a:spcBef>
              <a:spcAft>
                <a:spcPts val="0"/>
              </a:spcAft>
              <a:defRPr/>
            </a:pPr>
            <a:r>
              <a:rPr lang="en-US" i="1" dirty="0"/>
              <a:t>Revelation 7:17 For the Lamb in the midst of the throne will be their shepherd, and he will guide them to springs of living water, and God will wipe away every tear from their eyes.</a:t>
            </a:r>
          </a:p>
          <a:p>
            <a:pPr fontAlgn="auto">
              <a:spcBef>
                <a:spcPts val="0"/>
              </a:spcBef>
              <a:spcAft>
                <a:spcPts val="0"/>
              </a:spcAft>
              <a:defRPr/>
            </a:pPr>
            <a:r>
              <a:rPr lang="en-US" i="1" dirty="0"/>
              <a:t>Revelation 21:4 He will wipe away every tear from their eyes, and death shall be no more, neither shall there be mourning, nor crying, nor pain anymore, for the former things have passed away.</a:t>
            </a:r>
          </a:p>
          <a:p>
            <a:pPr fontAlgn="auto">
              <a:spcBef>
                <a:spcPts val="0"/>
              </a:spcBef>
              <a:spcAft>
                <a:spcPts val="0"/>
              </a:spcAft>
              <a:defRPr/>
            </a:pPr>
            <a:endParaRPr 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D469D1F-3A2C-4D97-9A44-9A218A8F7B78}"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A Place In God's Presence</a:t>
            </a:r>
          </a:p>
          <a:p>
            <a:pPr fontAlgn="auto">
              <a:spcBef>
                <a:spcPts val="0"/>
              </a:spcBef>
              <a:spcAft>
                <a:spcPts val="0"/>
              </a:spcAft>
              <a:defRPr/>
            </a:pPr>
            <a:r>
              <a:rPr lang="en-US" i="1" dirty="0"/>
              <a:t>2Corinthians 5:8 Yes, we are of good courage, and we would rather be away from the body and at home with the Lord.</a:t>
            </a:r>
          </a:p>
          <a:p>
            <a:pPr fontAlgn="auto">
              <a:spcBef>
                <a:spcPts val="0"/>
              </a:spcBef>
              <a:spcAft>
                <a:spcPts val="0"/>
              </a:spcAft>
              <a:defRPr/>
            </a:pPr>
            <a:r>
              <a:rPr lang="en-US" i="1" dirty="0"/>
              <a:t>1Thessalonians 4:17-18 Then we who are alive, who are left, will be caught up together with them in the clouds to meet the Lord in the air, and so we will always be with the Lord. Therefore encourage one another with these words.</a:t>
            </a:r>
          </a:p>
          <a:p>
            <a:pPr fontAlgn="auto">
              <a:spcBef>
                <a:spcPts val="0"/>
              </a:spcBef>
              <a:spcAft>
                <a:spcPts val="0"/>
              </a:spcAft>
              <a:defRPr/>
            </a:pPr>
            <a:r>
              <a:rPr lang="en-US" i="1" dirty="0"/>
              <a:t>Revelation 7:15 Therefore they are before the throne of God, and serve him day and night in his temple; and he who sits on the throne will shelter them with his presence.</a:t>
            </a:r>
          </a:p>
          <a:p>
            <a:pPr fontAlgn="auto">
              <a:spcBef>
                <a:spcPts val="0"/>
              </a:spcBef>
              <a:spcAft>
                <a:spcPts val="0"/>
              </a:spcAft>
              <a:defRPr/>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F71AF30-A2B7-4859-9F30-510DBB4D0562}"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fld id="{F9054011-B2AE-424E-9240-7DB159ED4314}" type="datetimeFigureOut">
              <a:rPr lang="en-US"/>
              <a:pPr>
                <a:defRPr/>
              </a:pPr>
              <a:t>10/16/2016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A8DF50C1-DFD2-4EF1-AB5C-8A1A329B007C}" type="slidenum">
              <a:rPr lang="en-US" altLang="en-US"/>
              <a:pPr/>
              <a:t>‹#›</a:t>
            </a:fld>
            <a:endParaRPr lang="en-US" altLang="en-US"/>
          </a:p>
        </p:txBody>
      </p:sp>
    </p:spTree>
    <p:extLst>
      <p:ext uri="{BB962C8B-B14F-4D97-AF65-F5344CB8AC3E}">
        <p14:creationId xmlns:p14="http://schemas.microsoft.com/office/powerpoint/2010/main" val="4064737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8D74379-570D-4EFA-A68E-9091F3F3C24D}" type="datetimeFigureOut">
              <a:rPr lang="en-US"/>
              <a:pPr>
                <a:defRPr/>
              </a:pPr>
              <a:t>10/16/2016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4A242BDB-AA41-46BC-A097-A094289A1B3A}" type="slidenum">
              <a:rPr lang="en-US" altLang="en-US"/>
              <a:pPr/>
              <a:t>‹#›</a:t>
            </a:fld>
            <a:endParaRPr lang="en-US" altLang="en-US"/>
          </a:p>
        </p:txBody>
      </p:sp>
    </p:spTree>
    <p:extLst>
      <p:ext uri="{BB962C8B-B14F-4D97-AF65-F5344CB8AC3E}">
        <p14:creationId xmlns:p14="http://schemas.microsoft.com/office/powerpoint/2010/main" val="17813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C76A1FD-5F3D-489A-91F1-9EEBF0F6F8FA}" type="datetimeFigureOut">
              <a:rPr lang="en-US"/>
              <a:pPr>
                <a:defRPr/>
              </a:pPr>
              <a:t>10/16/2016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297305CF-A604-4443-9243-ED39A1A25770}" type="slidenum">
              <a:rPr lang="en-US" altLang="en-US"/>
              <a:pPr/>
              <a:t>‹#›</a:t>
            </a:fld>
            <a:endParaRPr lang="en-US" altLang="en-US"/>
          </a:p>
        </p:txBody>
      </p:sp>
    </p:spTree>
    <p:extLst>
      <p:ext uri="{BB962C8B-B14F-4D97-AF65-F5344CB8AC3E}">
        <p14:creationId xmlns:p14="http://schemas.microsoft.com/office/powerpoint/2010/main" val="303268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B2312C28-EB3D-444F-ABD2-7556EDCD71C1}" type="datetimeFigureOut">
              <a:rPr lang="en-US"/>
              <a:pPr>
                <a:defRPr/>
              </a:pPr>
              <a:t>10/16/2016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FCD52BFB-CFDE-42AD-9A11-98AA65EF17F4}" type="slidenum">
              <a:rPr lang="en-US" altLang="en-US"/>
              <a:pPr/>
              <a:t>‹#›</a:t>
            </a:fld>
            <a:endParaRPr lang="en-US" altLang="en-US"/>
          </a:p>
        </p:txBody>
      </p:sp>
    </p:spTree>
    <p:extLst>
      <p:ext uri="{BB962C8B-B14F-4D97-AF65-F5344CB8AC3E}">
        <p14:creationId xmlns:p14="http://schemas.microsoft.com/office/powerpoint/2010/main" val="282170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DD27F52-429E-447A-AFEC-2A096E0A3971}" type="datetimeFigureOut">
              <a:rPr lang="en-US"/>
              <a:pPr>
                <a:defRPr/>
              </a:pPr>
              <a:t>10/16/2016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7A4836C-8C1D-4F20-BDA7-49FB287774EA}" type="slidenum">
              <a:rPr lang="en-US" altLang="en-US"/>
              <a:pPr/>
              <a:t>‹#›</a:t>
            </a:fld>
            <a:endParaRPr lang="en-US" altLang="en-US"/>
          </a:p>
        </p:txBody>
      </p:sp>
    </p:spTree>
    <p:extLst>
      <p:ext uri="{BB962C8B-B14F-4D97-AF65-F5344CB8AC3E}">
        <p14:creationId xmlns:p14="http://schemas.microsoft.com/office/powerpoint/2010/main" val="127588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D62DDDE3-02C7-44D9-A83F-A154F5172E5B}" type="datetimeFigureOut">
              <a:rPr lang="en-US"/>
              <a:pPr>
                <a:defRPr/>
              </a:pPr>
              <a:t>10/16/2016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99FE988D-35C8-43B1-8FCB-39F7CCE5711A}" type="slidenum">
              <a:rPr lang="en-US" altLang="en-US"/>
              <a:pPr/>
              <a:t>‹#›</a:t>
            </a:fld>
            <a:endParaRPr lang="en-US" altLang="en-US"/>
          </a:p>
        </p:txBody>
      </p:sp>
    </p:spTree>
    <p:extLst>
      <p:ext uri="{BB962C8B-B14F-4D97-AF65-F5344CB8AC3E}">
        <p14:creationId xmlns:p14="http://schemas.microsoft.com/office/powerpoint/2010/main" val="2154675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DC56C82B-31CB-4FC2-A153-18820CFF6984}" type="datetimeFigureOut">
              <a:rPr lang="en-US"/>
              <a:pPr>
                <a:defRPr/>
              </a:pPr>
              <a:t>10/16/2016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CD6C9467-8262-40FC-A158-678DA7059819}" type="slidenum">
              <a:rPr lang="en-US" altLang="en-US"/>
              <a:pPr/>
              <a:t>‹#›</a:t>
            </a:fld>
            <a:endParaRPr lang="en-US" altLang="en-US"/>
          </a:p>
        </p:txBody>
      </p:sp>
    </p:spTree>
    <p:extLst>
      <p:ext uri="{BB962C8B-B14F-4D97-AF65-F5344CB8AC3E}">
        <p14:creationId xmlns:p14="http://schemas.microsoft.com/office/powerpoint/2010/main" val="328980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97A11A09-D742-49A5-A585-DDD5C66D2010}" type="datetimeFigureOut">
              <a:rPr lang="en-US"/>
              <a:pPr>
                <a:defRPr/>
              </a:pPr>
              <a:t>10/16/2016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8D4EDF24-C557-483B-89AD-2D81968968E6}" type="slidenum">
              <a:rPr lang="en-US" altLang="en-US"/>
              <a:pPr/>
              <a:t>‹#›</a:t>
            </a:fld>
            <a:endParaRPr lang="en-US" altLang="en-US"/>
          </a:p>
        </p:txBody>
      </p:sp>
    </p:spTree>
    <p:extLst>
      <p:ext uri="{BB962C8B-B14F-4D97-AF65-F5344CB8AC3E}">
        <p14:creationId xmlns:p14="http://schemas.microsoft.com/office/powerpoint/2010/main" val="222004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5531C69-7303-47D3-B8BC-4B050DB05176}" type="datetimeFigureOut">
              <a:rPr lang="en-US"/>
              <a:pPr>
                <a:defRPr/>
              </a:pPr>
              <a:t>10/16/2016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F22E8CEF-61A8-4E04-BD4A-A68E03A7909C}" type="slidenum">
              <a:rPr lang="en-US" altLang="en-US"/>
              <a:pPr/>
              <a:t>‹#›</a:t>
            </a:fld>
            <a:endParaRPr lang="en-US" altLang="en-US"/>
          </a:p>
        </p:txBody>
      </p:sp>
    </p:spTree>
    <p:extLst>
      <p:ext uri="{BB962C8B-B14F-4D97-AF65-F5344CB8AC3E}">
        <p14:creationId xmlns:p14="http://schemas.microsoft.com/office/powerpoint/2010/main" val="178843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F4E14BE5-9516-4543-B8A1-BDC23F136109}" type="datetimeFigureOut">
              <a:rPr lang="en-US"/>
              <a:pPr>
                <a:defRPr/>
              </a:pPr>
              <a:t>10/16/2016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236D440D-47CE-404F-95AE-688BD5F321BE}" type="slidenum">
              <a:rPr lang="en-US" altLang="en-US"/>
              <a:pPr/>
              <a:t>‹#›</a:t>
            </a:fld>
            <a:endParaRPr lang="en-US" altLang="en-US"/>
          </a:p>
        </p:txBody>
      </p:sp>
    </p:spTree>
    <p:extLst>
      <p:ext uri="{BB962C8B-B14F-4D97-AF65-F5344CB8AC3E}">
        <p14:creationId xmlns:p14="http://schemas.microsoft.com/office/powerpoint/2010/main" val="416841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DF6AB133-08B9-4323-B92B-B0B1210EC50A}" type="datetimeFigureOut">
              <a:rPr lang="en-US"/>
              <a:pPr>
                <a:defRPr/>
              </a:pPr>
              <a:t>10/16/2016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264516F8-AB57-4832-8A70-9678E59BFBF5}" type="slidenum">
              <a:rPr lang="en-US" altLang="en-US"/>
              <a:pPr/>
              <a:t>‹#›</a:t>
            </a:fld>
            <a:endParaRPr lang="en-US" altLang="en-US"/>
          </a:p>
        </p:txBody>
      </p:sp>
    </p:spTree>
    <p:extLst>
      <p:ext uri="{BB962C8B-B14F-4D97-AF65-F5344CB8AC3E}">
        <p14:creationId xmlns:p14="http://schemas.microsoft.com/office/powerpoint/2010/main" val="304666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shade val="3000"/>
                <a:satMod val="110000"/>
              </a:schemeClr>
              <a:schemeClr val="bg2">
                <a:tint val="60000"/>
                <a:satMod val="425000"/>
              </a:schemeClr>
            </a:duotone>
            <a:extLst>
              <a:ext uri="{BEBA8EAE-BF5A-486C-A8C5-ECC9F3942E4B}">
                <a14:imgProps xmlns:a14="http://schemas.microsoft.com/office/drawing/2010/main">
                  <a14:imgLayer r:embed="rId14">
                    <a14:imgEffect>
                      <a14:brightnessContrast bright="-5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437ECB1F-14A1-4BBF-ADC4-12F93018F097}" type="datetimeFigureOut">
              <a:rPr lang="en-US"/>
              <a:pPr>
                <a:defRPr/>
              </a:pPr>
              <a:t>10/16/2016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Calibri" panose="020F0502020204030204" pitchFamily="34" charset="0"/>
              </a:defRPr>
            </a:lvl1pPr>
          </a:lstStyle>
          <a:p>
            <a:fld id="{7B19C167-300B-4D09-BD02-1648BE6BE81B}"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Calibri" panose="020F0502020204030204" pitchFamily="34" charset="0"/>
        </a:defRPr>
      </a:lvl2pPr>
      <a:lvl3pPr algn="ctr" rtl="0" fontAlgn="base">
        <a:spcBef>
          <a:spcPct val="0"/>
        </a:spcBef>
        <a:spcAft>
          <a:spcPct val="0"/>
        </a:spcAft>
        <a:defRPr sz="4100" b="1">
          <a:solidFill>
            <a:schemeClr val="tx1"/>
          </a:solidFill>
          <a:latin typeface="Calibri" panose="020F0502020204030204" pitchFamily="34" charset="0"/>
        </a:defRPr>
      </a:lvl3pPr>
      <a:lvl4pPr algn="ctr" rtl="0" fontAlgn="base">
        <a:spcBef>
          <a:spcPct val="0"/>
        </a:spcBef>
        <a:spcAft>
          <a:spcPct val="0"/>
        </a:spcAft>
        <a:defRPr sz="4100" b="1">
          <a:solidFill>
            <a:schemeClr val="tx1"/>
          </a:solidFill>
          <a:latin typeface="Calibri" panose="020F0502020204030204" pitchFamily="34" charset="0"/>
        </a:defRPr>
      </a:lvl4pPr>
      <a:lvl5pPr algn="ctr" rtl="0" fontAlgn="base">
        <a:spcBef>
          <a:spcPct val="0"/>
        </a:spcBef>
        <a:spcAft>
          <a:spcPct val="0"/>
        </a:spcAft>
        <a:defRPr sz="4100" b="1">
          <a:solidFill>
            <a:schemeClr val="tx1"/>
          </a:solidFill>
          <a:latin typeface="Calibri" panose="020F0502020204030204" pitchFamily="34" charset="0"/>
        </a:defRPr>
      </a:lvl5pPr>
      <a:lvl6pPr marL="457200" algn="ctr" rtl="0" fontAlgn="base">
        <a:spcBef>
          <a:spcPct val="0"/>
        </a:spcBef>
        <a:spcAft>
          <a:spcPct val="0"/>
        </a:spcAft>
        <a:defRPr sz="4100" b="1">
          <a:solidFill>
            <a:schemeClr val="tx1"/>
          </a:solidFill>
          <a:latin typeface="Calibri" panose="020F0502020204030204" pitchFamily="34" charset="0"/>
        </a:defRPr>
      </a:lvl6pPr>
      <a:lvl7pPr marL="914400" algn="ctr" rtl="0" fontAlgn="base">
        <a:spcBef>
          <a:spcPct val="0"/>
        </a:spcBef>
        <a:spcAft>
          <a:spcPct val="0"/>
        </a:spcAft>
        <a:defRPr sz="4100" b="1">
          <a:solidFill>
            <a:schemeClr val="tx1"/>
          </a:solidFill>
          <a:latin typeface="Calibri" panose="020F0502020204030204" pitchFamily="34" charset="0"/>
        </a:defRPr>
      </a:lvl7pPr>
      <a:lvl8pPr marL="1371600" algn="ctr" rtl="0" fontAlgn="base">
        <a:spcBef>
          <a:spcPct val="0"/>
        </a:spcBef>
        <a:spcAft>
          <a:spcPct val="0"/>
        </a:spcAft>
        <a:defRPr sz="4100" b="1">
          <a:solidFill>
            <a:schemeClr val="tx1"/>
          </a:solidFill>
          <a:latin typeface="Calibri" panose="020F0502020204030204" pitchFamily="34" charset="0"/>
        </a:defRPr>
      </a:lvl8pPr>
      <a:lvl9pPr marL="1828800" algn="ctr" rtl="0" fontAlgn="base">
        <a:spcBef>
          <a:spcPct val="0"/>
        </a:spcBef>
        <a:spcAft>
          <a:spcPct val="0"/>
        </a:spcAft>
        <a:defRPr sz="4100" b="1">
          <a:solidFill>
            <a:schemeClr val="tx1"/>
          </a:solidFill>
          <a:latin typeface="Calibri" panose="020F050202020403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457200"/>
            <a:ext cx="8229600" cy="3429000"/>
          </a:xfrm>
        </p:spPr>
        <p:txBody>
          <a:bodyPr anchor="ctr">
            <a:noAutofit/>
          </a:bodyPr>
          <a:lstStyle/>
          <a:p>
            <a:pPr fontAlgn="auto">
              <a:spcAft>
                <a:spcPts val="0"/>
              </a:spcAft>
              <a:defRPr/>
            </a:pPr>
            <a:r>
              <a:rPr lang="en-US" sz="9600" dirty="0"/>
              <a:t>Is It Worth The Trouble?</a:t>
            </a:r>
          </a:p>
        </p:txBody>
      </p:sp>
      <p:sp>
        <p:nvSpPr>
          <p:cNvPr id="3075" name="Subtitle 2"/>
          <p:cNvSpPr>
            <a:spLocks noGrp="1"/>
          </p:cNvSpPr>
          <p:nvPr>
            <p:ph type="subTitle" idx="1"/>
          </p:nvPr>
        </p:nvSpPr>
        <p:spPr>
          <a:xfrm>
            <a:off x="1371600" y="4114800"/>
            <a:ext cx="6400800" cy="2133600"/>
          </a:xfrm>
        </p:spPr>
        <p:txBody>
          <a:bodyPr anchor="ctr"/>
          <a:lstStyle/>
          <a:p>
            <a:r>
              <a:rPr lang="en-US" altLang="en-US" sz="5400"/>
              <a:t>Hebrews 11:13-16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2Corinthians 5:8</a:t>
            </a:r>
          </a:p>
        </p:txBody>
      </p:sp>
      <p:sp>
        <p:nvSpPr>
          <p:cNvPr id="12291"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Yes, we are of good courage, and we would rather be away from the body and at home with the Lord.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1Thessalonians 4:17-18</a:t>
            </a:r>
          </a:p>
        </p:txBody>
      </p:sp>
      <p:sp>
        <p:nvSpPr>
          <p:cNvPr id="13315"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Then we who are alive, who are left, will be caught up together with them in the clouds to meet the Lord in the air, and so we will always be with the Lord. Therefore encourage one another with these words.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Revelation 7:15</a:t>
            </a:r>
          </a:p>
        </p:txBody>
      </p:sp>
      <p:sp>
        <p:nvSpPr>
          <p:cNvPr id="14339"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Therefore they are before the throne of God, and serve him day and night in his temple; and he who sits on the throne will shelter them with his presence.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213" y="2921168"/>
            <a:ext cx="6409575" cy="1015663"/>
          </a:xfrm>
        </p:spPr>
        <p:txBody>
          <a:bodyPr wrap="none">
            <a:spAutoFit/>
          </a:bodyPr>
          <a:lstStyle/>
          <a:p>
            <a:pPr fontAlgn="auto">
              <a:spcAft>
                <a:spcPts val="0"/>
              </a:spcAft>
              <a:defRPr/>
            </a:pPr>
            <a:r>
              <a:rPr lang="en-US" sz="6000" dirty="0"/>
              <a:t>A Place For Eternity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Matthew 6:19-20</a:t>
            </a:r>
          </a:p>
        </p:txBody>
      </p:sp>
      <p:sp>
        <p:nvSpPr>
          <p:cNvPr id="16387"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Do not lay up for yourselves treasures on earth, where moth and rust destroy and where thieves break in and steal, but lay up for yourselves treasures in heaven, where neither moth nor rust destroys and where thieves do not break in and steal.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Matthew 19:29</a:t>
            </a:r>
          </a:p>
        </p:txBody>
      </p:sp>
      <p:sp>
        <p:nvSpPr>
          <p:cNvPr id="17411"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And everyone who has left houses or brothers or sisters or father or mother or children or lands, for my name's sake, will receive a hundredfold and will inherit eternal life.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Matthew 25:46</a:t>
            </a:r>
          </a:p>
        </p:txBody>
      </p:sp>
      <p:sp>
        <p:nvSpPr>
          <p:cNvPr id="18435"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And these will go away into eternal punishment, but the righteous into eternal life.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John 3:16</a:t>
            </a:r>
          </a:p>
        </p:txBody>
      </p:sp>
      <p:sp>
        <p:nvSpPr>
          <p:cNvPr id="19459"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For God so loved the world, that he gave his only Son, that whoever believes in him should not perish but have eternal life.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835" y="2921168"/>
            <a:ext cx="7864332" cy="1015663"/>
          </a:xfrm>
        </p:spPr>
        <p:txBody>
          <a:bodyPr wrap="none">
            <a:spAutoFit/>
          </a:bodyPr>
          <a:lstStyle/>
          <a:p>
            <a:pPr fontAlgn="auto">
              <a:spcAft>
                <a:spcPts val="0"/>
              </a:spcAft>
              <a:defRPr/>
            </a:pPr>
            <a:r>
              <a:rPr lang="en-US" sz="6000" dirty="0"/>
              <a:t>Is It Worth The Trouble?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Romans 8:18</a:t>
            </a:r>
          </a:p>
        </p:txBody>
      </p:sp>
      <p:sp>
        <p:nvSpPr>
          <p:cNvPr id="21507"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For I consider that the sufferings of this present time are not worth comparing with the glory that is to be revealed to 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Hebrews 11:13-16</a:t>
            </a:r>
          </a:p>
        </p:txBody>
      </p:sp>
      <p:sp>
        <p:nvSpPr>
          <p:cNvPr id="3" name="Content Placeholder 2"/>
          <p:cNvSpPr>
            <a:spLocks noGrp="1"/>
          </p:cNvSpPr>
          <p:nvPr>
            <p:ph idx="1"/>
          </p:nvPr>
        </p:nvSpPr>
        <p:spPr>
          <a:xfrm>
            <a:off x="228600" y="838200"/>
            <a:ext cx="8686800" cy="5715000"/>
          </a:xfrm>
        </p:spPr>
        <p:txBody>
          <a:bodyPr lIns="0" tIns="0" rIns="0" bIns="0" anchor="ctr" anchorCtr="1">
            <a:normAutofit fontScale="85000" lnSpcReduction="20000"/>
          </a:bodyPr>
          <a:lstStyle/>
          <a:p>
            <a:pPr marL="0" indent="0" algn="just" fontAlgn="auto">
              <a:lnSpc>
                <a:spcPct val="110000"/>
              </a:lnSpc>
              <a:spcBef>
                <a:spcPts val="0"/>
              </a:spcBef>
              <a:spcAft>
                <a:spcPts val="0"/>
              </a:spcAft>
              <a:buClr>
                <a:schemeClr val="tx1">
                  <a:shade val="95000"/>
                </a:schemeClr>
              </a:buClr>
              <a:buFont typeface="Wingdings 2"/>
              <a:buNone/>
              <a:defRPr/>
            </a:pPr>
            <a:r>
              <a:rPr lang="en-US" sz="4000" i="1" dirty="0"/>
              <a:t>These all died in faith, not having received the things promised, but having seen them and greeted them from afar, and having acknowledged that they were strangers and exiles on the earth. 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137" y="1905506"/>
            <a:ext cx="8079726" cy="3046988"/>
          </a:xfrm>
        </p:spPr>
        <p:txBody>
          <a:bodyPr wrap="square">
            <a:spAutoFit/>
          </a:bodyPr>
          <a:lstStyle/>
          <a:p>
            <a:pPr fontAlgn="auto">
              <a:spcAft>
                <a:spcPts val="0"/>
              </a:spcAft>
              <a:defRPr/>
            </a:pPr>
            <a:r>
              <a:rPr lang="en-US" sz="9600" dirty="0"/>
              <a:t>Heaven Is Truly Worth It All!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pPr fontAlgn="auto">
              <a:spcAft>
                <a:spcPts val="0"/>
              </a:spcAft>
              <a:defRPr/>
            </a:pPr>
            <a:r>
              <a:rPr lang="en-US" sz="5400" dirty="0"/>
              <a:t>Saw the Promise Ahead</a:t>
            </a:r>
          </a:p>
        </p:txBody>
      </p:sp>
      <p:sp>
        <p:nvSpPr>
          <p:cNvPr id="3" name="Title 1"/>
          <p:cNvSpPr txBox="1">
            <a:spLocks/>
          </p:cNvSpPr>
          <p:nvPr/>
        </p:nvSpPr>
        <p:spPr>
          <a:xfrm>
            <a:off x="457200" y="2743200"/>
            <a:ext cx="8229600" cy="1143000"/>
          </a:xfrm>
          <a:prstGeom prst="rect">
            <a:avLst/>
          </a:prstGeom>
        </p:spPr>
        <p:txBody>
          <a:bodyPr anchor="ctr">
            <a:normAutofit/>
            <a:scene3d>
              <a:camera prst="orthographicFront"/>
              <a:lightRig rig="soft" dir="t">
                <a:rot lat="0" lon="0" rev="16800000"/>
              </a:lightRig>
            </a:scene3d>
            <a:sp3d prstMaterial="softEdge">
              <a:bevelT w="38100" h="38100"/>
            </a:sp3d>
          </a:bodyPr>
          <a:lstStyle/>
          <a:p>
            <a:pPr algn="ctr" fontAlgn="auto">
              <a:spcAft>
                <a:spcPts val="0"/>
              </a:spcAft>
              <a:defRPr/>
            </a:pPr>
            <a:r>
              <a:rPr lang="en-US" sz="5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Sought a Homeland</a:t>
            </a:r>
          </a:p>
        </p:txBody>
      </p:sp>
      <p:sp>
        <p:nvSpPr>
          <p:cNvPr id="5" name="Title 1"/>
          <p:cNvSpPr txBox="1">
            <a:spLocks/>
          </p:cNvSpPr>
          <p:nvPr/>
        </p:nvSpPr>
        <p:spPr>
          <a:xfrm>
            <a:off x="457200" y="4495800"/>
            <a:ext cx="8229600" cy="1143000"/>
          </a:xfrm>
          <a:prstGeom prst="rect">
            <a:avLst/>
          </a:prstGeom>
        </p:spPr>
        <p:txBody>
          <a:bodyPr anchor="ctr">
            <a:normAutofit/>
            <a:scene3d>
              <a:camera prst="orthographicFront"/>
              <a:lightRig rig="soft" dir="t">
                <a:rot lat="0" lon="0" rev="16800000"/>
              </a:lightRig>
            </a:scene3d>
            <a:sp3d prstMaterial="softEdge">
              <a:bevelT w="38100" h="38100"/>
            </a:sp3d>
          </a:bodyPr>
          <a:lstStyle/>
          <a:p>
            <a:pPr algn="ctr" fontAlgn="auto">
              <a:spcAft>
                <a:spcPts val="0"/>
              </a:spcAft>
              <a:defRPr/>
            </a:pPr>
            <a:r>
              <a:rPr lang="en-US" sz="54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Desired a Heavenly Country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pPr fontAlgn="auto">
              <a:spcAft>
                <a:spcPts val="0"/>
              </a:spcAft>
              <a:defRPr/>
            </a:pPr>
            <a:r>
              <a:rPr lang="en-US" sz="6000" dirty="0"/>
              <a:t>A Place of Joy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Matthew 25:20-23</a:t>
            </a:r>
          </a:p>
        </p:txBody>
      </p:sp>
      <p:sp>
        <p:nvSpPr>
          <p:cNvPr id="3" name="Content Placeholder 2"/>
          <p:cNvSpPr>
            <a:spLocks noGrp="1"/>
          </p:cNvSpPr>
          <p:nvPr>
            <p:ph idx="1"/>
          </p:nvPr>
        </p:nvSpPr>
        <p:spPr>
          <a:xfrm>
            <a:off x="228600" y="838200"/>
            <a:ext cx="8686800" cy="5715000"/>
          </a:xfrm>
        </p:spPr>
        <p:txBody>
          <a:bodyPr lIns="0" tIns="0" rIns="0" bIns="0" anchor="ctr" anchorCtr="1">
            <a:normAutofit fontScale="77500" lnSpcReduction="20000"/>
          </a:bodyPr>
          <a:lstStyle/>
          <a:p>
            <a:pPr marL="0" indent="0" algn="just" fontAlgn="auto">
              <a:lnSpc>
                <a:spcPct val="110000"/>
              </a:lnSpc>
              <a:spcBef>
                <a:spcPts val="0"/>
              </a:spcBef>
              <a:spcAft>
                <a:spcPts val="0"/>
              </a:spcAft>
              <a:buClr>
                <a:schemeClr val="tx1">
                  <a:shade val="95000"/>
                </a:schemeClr>
              </a:buClr>
              <a:buFont typeface="Wingdings 2"/>
              <a:buNone/>
              <a:defRPr/>
            </a:pPr>
            <a:r>
              <a:rPr lang="en-US" sz="4000" i="1" dirty="0"/>
              <a:t>And he who had received the five talents came forward, bringing five talents more, saying, 'Master, you delivered to me five talents; here I have made five talents more.'  His master said to him, 'Well done, good and faithful servant. You have been faithful over a little; I will set you over much. Enter into the joy of your master.'</a:t>
            </a:r>
          </a:p>
          <a:p>
            <a:pPr marL="0" indent="0" algn="just" fontAlgn="auto">
              <a:lnSpc>
                <a:spcPct val="110000"/>
              </a:lnSpc>
              <a:spcBef>
                <a:spcPts val="0"/>
              </a:spcBef>
              <a:spcAft>
                <a:spcPts val="0"/>
              </a:spcAft>
              <a:buClr>
                <a:schemeClr val="tx1">
                  <a:shade val="95000"/>
                </a:schemeClr>
              </a:buClr>
              <a:buFont typeface="Wingdings 2"/>
              <a:buNone/>
              <a:defRPr/>
            </a:pPr>
            <a:r>
              <a:rPr lang="en-US" sz="4000" i="1" dirty="0"/>
              <a:t>And he also who had the two talents came forward, saying, 'Master, you delivered to me two talents; here I have made two talents more.' His master said to him, 'Well done, good and faithful servant. You have been faithful over a little; I will set you over much. Enter into the joy of your master.'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pPr fontAlgn="auto">
              <a:spcAft>
                <a:spcPts val="0"/>
              </a:spcAft>
              <a:defRPr/>
            </a:pPr>
            <a:r>
              <a:rPr lang="en-US" sz="6000" dirty="0"/>
              <a:t>A Place Without Sorrow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Revelation 7:17</a:t>
            </a:r>
          </a:p>
        </p:txBody>
      </p:sp>
      <p:sp>
        <p:nvSpPr>
          <p:cNvPr id="9219"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For the Lamb in the midst of the throne will be their shepherd, and he will guide them to springs of living water, and God will wipe away every tear from their eyes.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8664"/>
          </a:xfrm>
        </p:spPr>
        <p:txBody>
          <a:bodyPr lIns="0" tIns="0" rIns="0" bIns="0" anchorCtr="1">
            <a:spAutoFit/>
          </a:bodyPr>
          <a:lstStyle/>
          <a:p>
            <a:pPr fontAlgn="auto">
              <a:spcAft>
                <a:spcPts val="0"/>
              </a:spcAft>
              <a:defRPr/>
            </a:pPr>
            <a:r>
              <a:rPr lang="en-US" sz="4800" dirty="0"/>
              <a:t>Revelation 21:4</a:t>
            </a:r>
          </a:p>
        </p:txBody>
      </p:sp>
      <p:sp>
        <p:nvSpPr>
          <p:cNvPr id="10243" name="Content Placeholder 2"/>
          <p:cNvSpPr>
            <a:spLocks noGrp="1"/>
          </p:cNvSpPr>
          <p:nvPr>
            <p:ph idx="1"/>
          </p:nvPr>
        </p:nvSpPr>
        <p:spPr>
          <a:xfrm>
            <a:off x="228600" y="838200"/>
            <a:ext cx="8686800" cy="5715000"/>
          </a:xfrm>
        </p:spPr>
        <p:txBody>
          <a:bodyPr lIns="0" tIns="0" rIns="0" bIns="0" anchor="ctr" anchorCtr="1"/>
          <a:lstStyle/>
          <a:p>
            <a:pPr marL="0" indent="0" algn="just">
              <a:lnSpc>
                <a:spcPct val="110000"/>
              </a:lnSpc>
              <a:spcBef>
                <a:spcPct val="0"/>
              </a:spcBef>
              <a:buFont typeface="Wingdings 2" panose="05020102010507070707" pitchFamily="18" charset="2"/>
              <a:buNone/>
            </a:pPr>
            <a:r>
              <a:rPr lang="en-US" altLang="en-US" sz="4000" i="1"/>
              <a:t>He will wipe away every tear from their eyes, and death shall be no more, neither shall there be mourning, nor crying, nor pain anymore, for the former things have passed away.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948" y="2921168"/>
            <a:ext cx="8340105" cy="1015663"/>
          </a:xfrm>
        </p:spPr>
        <p:txBody>
          <a:bodyPr wrap="none">
            <a:spAutoFit/>
          </a:bodyPr>
          <a:lstStyle/>
          <a:p>
            <a:pPr fontAlgn="auto">
              <a:spcAft>
                <a:spcPts val="0"/>
              </a:spcAft>
              <a:defRPr/>
            </a:pPr>
            <a:r>
              <a:rPr lang="en-US" sz="6000" dirty="0"/>
              <a:t>A Place In God's Presence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73</TotalTime>
  <Words>2958</Words>
  <Application>Microsoft Office PowerPoint</Application>
  <PresentationFormat>On-screen Show (4:3)</PresentationFormat>
  <Paragraphs>156</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Wingdings</vt:lpstr>
      <vt:lpstr>Wingdings 2</vt:lpstr>
      <vt:lpstr>Wingdings 3</vt:lpstr>
      <vt:lpstr>Apex</vt:lpstr>
      <vt:lpstr>Is It Worth The Trouble?</vt:lpstr>
      <vt:lpstr>Hebrews 11:13-16</vt:lpstr>
      <vt:lpstr>Saw the Promise Ahead</vt:lpstr>
      <vt:lpstr>A Place of Joy</vt:lpstr>
      <vt:lpstr>Matthew 25:20-23</vt:lpstr>
      <vt:lpstr>A Place Without Sorrow</vt:lpstr>
      <vt:lpstr>Revelation 7:17</vt:lpstr>
      <vt:lpstr>Revelation 21:4</vt:lpstr>
      <vt:lpstr>A Place In God's Presence</vt:lpstr>
      <vt:lpstr>2Corinthians 5:8</vt:lpstr>
      <vt:lpstr>1Thessalonians 4:17-18</vt:lpstr>
      <vt:lpstr>Revelation 7:15</vt:lpstr>
      <vt:lpstr>A Place For Eternity</vt:lpstr>
      <vt:lpstr>Matthew 6:19-20</vt:lpstr>
      <vt:lpstr>Matthew 19:29</vt:lpstr>
      <vt:lpstr>Matthew 25:46</vt:lpstr>
      <vt:lpstr>John 3:16</vt:lpstr>
      <vt:lpstr>Is It Worth The Trouble?</vt:lpstr>
      <vt:lpstr>Romans 8:18</vt:lpstr>
      <vt:lpstr>Heaven Is Truly Worth It 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Worth The Trouble?</dc:title>
  <dc:creator>dleehend</dc:creator>
  <cp:lastModifiedBy>Dan Henderson</cp:lastModifiedBy>
  <cp:revision>7</cp:revision>
  <dcterms:created xsi:type="dcterms:W3CDTF">2010-07-11T20:56:40Z</dcterms:created>
  <dcterms:modified xsi:type="dcterms:W3CDTF">2016-10-16T19:38:27Z</dcterms:modified>
</cp:coreProperties>
</file>