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57" r:id="rId2"/>
    <p:sldId id="264" r:id="rId3"/>
    <p:sldId id="296" r:id="rId4"/>
    <p:sldId id="295" r:id="rId5"/>
    <p:sldId id="268" r:id="rId6"/>
    <p:sldId id="269" r:id="rId7"/>
    <p:sldId id="270" r:id="rId8"/>
    <p:sldId id="284" r:id="rId9"/>
    <p:sldId id="273" r:id="rId10"/>
    <p:sldId id="300" r:id="rId11"/>
    <p:sldId id="275" r:id="rId12"/>
    <p:sldId id="299" r:id="rId13"/>
    <p:sldId id="277" r:id="rId14"/>
    <p:sldId id="278" r:id="rId15"/>
    <p:sldId id="298" r:id="rId16"/>
    <p:sldId id="280" r:id="rId17"/>
    <p:sldId id="283" r:id="rId18"/>
    <p:sldId id="297" r:id="rId19"/>
    <p:sldId id="285" r:id="rId20"/>
    <p:sldId id="286" r:id="rId21"/>
    <p:sldId id="292" r:id="rId22"/>
    <p:sldId id="288" r:id="rId23"/>
    <p:sldId id="302" r:id="rId24"/>
    <p:sldId id="290" r:id="rId25"/>
    <p:sldId id="291" r:id="rId26"/>
    <p:sldId id="301" r:id="rId27"/>
    <p:sldId id="293" r:id="rId28"/>
    <p:sldId id="294" r:id="rId29"/>
  </p:sldIdLst>
  <p:sldSz cx="10080625" cy="7559675"/>
  <p:notesSz cx="7772400" cy="10058400"/>
  <p:defaultTextStyle>
    <a:defPPr>
      <a:defRPr lang="en-GB"/>
    </a:defPPr>
    <a:lvl1pPr algn="l" defTabSz="457200" rtl="0" fontAlgn="base" hangingPunct="0">
      <a:lnSpc>
        <a:spcPct val="98000"/>
      </a:lnSpc>
      <a:spcBef>
        <a:spcPct val="0"/>
      </a:spcBef>
      <a:spcAft>
        <a:spcPct val="0"/>
      </a:spcAft>
      <a:buClr>
        <a:srgbClr val="000000"/>
      </a:buClr>
      <a:buSzPct val="100000"/>
      <a:buFont typeface="Times New Roman" panose="02020603050405020304" pitchFamily="18" charset="0"/>
      <a:defRPr kern="1200">
        <a:solidFill>
          <a:schemeClr val="tx1"/>
        </a:solidFill>
        <a:latin typeface="DejaVu Sans" panose="020B0603030804020204" pitchFamily="34" charset="0"/>
        <a:ea typeface="+mn-ea"/>
        <a:cs typeface="DejaVu Sans" panose="020B0603030804020204" pitchFamily="34" charset="0"/>
      </a:defRPr>
    </a:lvl1pPr>
    <a:lvl2pPr marL="742950" indent="-285750" algn="l" defTabSz="457200" rtl="0" fontAlgn="base" hangingPunct="0">
      <a:lnSpc>
        <a:spcPct val="98000"/>
      </a:lnSpc>
      <a:spcBef>
        <a:spcPct val="0"/>
      </a:spcBef>
      <a:spcAft>
        <a:spcPct val="0"/>
      </a:spcAft>
      <a:buClr>
        <a:srgbClr val="000000"/>
      </a:buClr>
      <a:buSzPct val="100000"/>
      <a:buFont typeface="Times New Roman" panose="02020603050405020304" pitchFamily="18" charset="0"/>
      <a:defRPr kern="1200">
        <a:solidFill>
          <a:schemeClr val="tx1"/>
        </a:solidFill>
        <a:latin typeface="DejaVu Sans" panose="020B0603030804020204" pitchFamily="34" charset="0"/>
        <a:ea typeface="+mn-ea"/>
        <a:cs typeface="DejaVu Sans" panose="020B0603030804020204" pitchFamily="34" charset="0"/>
      </a:defRPr>
    </a:lvl2pPr>
    <a:lvl3pPr marL="1143000" indent="-228600" algn="l" defTabSz="457200" rtl="0" fontAlgn="base" hangingPunct="0">
      <a:lnSpc>
        <a:spcPct val="98000"/>
      </a:lnSpc>
      <a:spcBef>
        <a:spcPct val="0"/>
      </a:spcBef>
      <a:spcAft>
        <a:spcPct val="0"/>
      </a:spcAft>
      <a:buClr>
        <a:srgbClr val="000000"/>
      </a:buClr>
      <a:buSzPct val="100000"/>
      <a:buFont typeface="Times New Roman" panose="02020603050405020304" pitchFamily="18" charset="0"/>
      <a:defRPr kern="1200">
        <a:solidFill>
          <a:schemeClr val="tx1"/>
        </a:solidFill>
        <a:latin typeface="DejaVu Sans" panose="020B0603030804020204" pitchFamily="34" charset="0"/>
        <a:ea typeface="+mn-ea"/>
        <a:cs typeface="DejaVu Sans" panose="020B0603030804020204" pitchFamily="34" charset="0"/>
      </a:defRPr>
    </a:lvl3pPr>
    <a:lvl4pPr marL="1600200" indent="-228600" algn="l" defTabSz="457200" rtl="0" fontAlgn="base" hangingPunct="0">
      <a:lnSpc>
        <a:spcPct val="98000"/>
      </a:lnSpc>
      <a:spcBef>
        <a:spcPct val="0"/>
      </a:spcBef>
      <a:spcAft>
        <a:spcPct val="0"/>
      </a:spcAft>
      <a:buClr>
        <a:srgbClr val="000000"/>
      </a:buClr>
      <a:buSzPct val="100000"/>
      <a:buFont typeface="Times New Roman" panose="02020603050405020304" pitchFamily="18" charset="0"/>
      <a:defRPr kern="1200">
        <a:solidFill>
          <a:schemeClr val="tx1"/>
        </a:solidFill>
        <a:latin typeface="DejaVu Sans" panose="020B0603030804020204" pitchFamily="34" charset="0"/>
        <a:ea typeface="+mn-ea"/>
        <a:cs typeface="DejaVu Sans" panose="020B0603030804020204" pitchFamily="34" charset="0"/>
      </a:defRPr>
    </a:lvl4pPr>
    <a:lvl5pPr marL="2057400" indent="-228600" algn="l" defTabSz="457200" rtl="0" fontAlgn="base" hangingPunct="0">
      <a:lnSpc>
        <a:spcPct val="98000"/>
      </a:lnSpc>
      <a:spcBef>
        <a:spcPct val="0"/>
      </a:spcBef>
      <a:spcAft>
        <a:spcPct val="0"/>
      </a:spcAft>
      <a:buClr>
        <a:srgbClr val="000000"/>
      </a:buClr>
      <a:buSzPct val="100000"/>
      <a:buFont typeface="Times New Roman" panose="02020603050405020304" pitchFamily="18" charset="0"/>
      <a:defRPr kern="1200">
        <a:solidFill>
          <a:schemeClr val="tx1"/>
        </a:solidFill>
        <a:latin typeface="DejaVu Sans" panose="020B0603030804020204" pitchFamily="34" charset="0"/>
        <a:ea typeface="+mn-ea"/>
        <a:cs typeface="DejaVu Sans" panose="020B0603030804020204" pitchFamily="34" charset="0"/>
      </a:defRPr>
    </a:lvl5pPr>
    <a:lvl6pPr marL="2286000" algn="l" defTabSz="914400" rtl="0" eaLnBrk="1" latinLnBrk="0" hangingPunct="1">
      <a:defRPr kern="1200">
        <a:solidFill>
          <a:schemeClr val="tx1"/>
        </a:solidFill>
        <a:latin typeface="DejaVu Sans" panose="020B0603030804020204" pitchFamily="34" charset="0"/>
        <a:ea typeface="+mn-ea"/>
        <a:cs typeface="DejaVu Sans" panose="020B0603030804020204" pitchFamily="34" charset="0"/>
      </a:defRPr>
    </a:lvl6pPr>
    <a:lvl7pPr marL="2743200" algn="l" defTabSz="914400" rtl="0" eaLnBrk="1" latinLnBrk="0" hangingPunct="1">
      <a:defRPr kern="1200">
        <a:solidFill>
          <a:schemeClr val="tx1"/>
        </a:solidFill>
        <a:latin typeface="DejaVu Sans" panose="020B0603030804020204" pitchFamily="34" charset="0"/>
        <a:ea typeface="+mn-ea"/>
        <a:cs typeface="DejaVu Sans" panose="020B0603030804020204" pitchFamily="34" charset="0"/>
      </a:defRPr>
    </a:lvl7pPr>
    <a:lvl8pPr marL="3200400" algn="l" defTabSz="914400" rtl="0" eaLnBrk="1" latinLnBrk="0" hangingPunct="1">
      <a:defRPr kern="1200">
        <a:solidFill>
          <a:schemeClr val="tx1"/>
        </a:solidFill>
        <a:latin typeface="DejaVu Sans" panose="020B0603030804020204" pitchFamily="34" charset="0"/>
        <a:ea typeface="+mn-ea"/>
        <a:cs typeface="DejaVu Sans" panose="020B0603030804020204" pitchFamily="34" charset="0"/>
      </a:defRPr>
    </a:lvl8pPr>
    <a:lvl9pPr marL="3657600" algn="l" defTabSz="914400" rtl="0" eaLnBrk="1" latinLnBrk="0" hangingPunct="1">
      <a:defRPr kern="1200">
        <a:solidFill>
          <a:schemeClr val="tx1"/>
        </a:solidFill>
        <a:latin typeface="DejaVu Sans" panose="020B0603030804020204" pitchFamily="34" charset="0"/>
        <a:ea typeface="+mn-ea"/>
        <a:cs typeface="DejaVu Sans" panose="020B06030308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1" y="187"/>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defRPr>
            </a:lvl1pPr>
          </a:lstStyle>
          <a:p>
            <a:endParaRPr lang="en-US" altLang="en-US"/>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defRPr>
            </a:lvl1pPr>
          </a:lstStyle>
          <a:p>
            <a:endParaRPr lang="en-US" altLang="en-US"/>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defRPr>
            </a:lvl1pPr>
          </a:lstStyle>
          <a:p>
            <a:endParaRPr lang="en-US" altLang="en-US"/>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defRPr>
            </a:lvl1pPr>
          </a:lstStyle>
          <a:p>
            <a:fld id="{7EF37076-C18E-460A-A3CA-F01B73F349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6F88B58-5C81-42F2-8F75-FE5D8D6190FE}" type="slidenum">
              <a:rPr lang="en-US" altLang="en-US"/>
              <a:pPr/>
              <a:t>1</a:t>
            </a:fld>
            <a:endParaRPr lang="en-US" altLang="en-US"/>
          </a:p>
        </p:txBody>
      </p:sp>
      <p:sp>
        <p:nvSpPr>
          <p:cNvPr id="4403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9319D5-8FB9-44D6-A934-4E6A0E81CE73}" type="slidenum">
              <a:rPr lang="en-US" altLang="en-US"/>
              <a:pPr/>
              <a:t>10</a:t>
            </a:fld>
            <a:endParaRPr lang="en-US" altLang="en-US"/>
          </a:p>
        </p:txBody>
      </p:sp>
      <p:sp>
        <p:nvSpPr>
          <p:cNvPr id="7168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7420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1AB4CB-A84F-48E2-9404-3EA72577FE60}" type="slidenum">
              <a:rPr lang="en-US" altLang="en-US"/>
              <a:pPr/>
              <a:t>11</a:t>
            </a:fld>
            <a:endParaRPr lang="en-US" altLang="en-US"/>
          </a:p>
        </p:txBody>
      </p:sp>
      <p:sp>
        <p:nvSpPr>
          <p:cNvPr id="62465"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9319D5-8FB9-44D6-A934-4E6A0E81CE73}" type="slidenum">
              <a:rPr lang="en-US" altLang="en-US"/>
              <a:pPr/>
              <a:t>12</a:t>
            </a:fld>
            <a:endParaRPr lang="en-US" altLang="en-US"/>
          </a:p>
        </p:txBody>
      </p:sp>
      <p:sp>
        <p:nvSpPr>
          <p:cNvPr id="7168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6740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ECDA07-020C-4881-A263-312AA57A9BED}" type="slidenum">
              <a:rPr lang="en-US" altLang="en-US"/>
              <a:pPr/>
              <a:t>13</a:t>
            </a:fld>
            <a:endParaRPr lang="en-US" altLang="en-US"/>
          </a:p>
        </p:txBody>
      </p:sp>
      <p:sp>
        <p:nvSpPr>
          <p:cNvPr id="6451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B692C97-27DE-4D04-9E58-7F45798F3DDC}" type="slidenum">
              <a:rPr lang="en-US" altLang="en-US"/>
              <a:pPr/>
              <a:t>14</a:t>
            </a:fld>
            <a:endParaRPr lang="en-US" altLang="en-US"/>
          </a:p>
        </p:txBody>
      </p:sp>
      <p:sp>
        <p:nvSpPr>
          <p:cNvPr id="6553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9319D5-8FB9-44D6-A934-4E6A0E81CE73}" type="slidenum">
              <a:rPr lang="en-US" altLang="en-US"/>
              <a:pPr/>
              <a:t>15</a:t>
            </a:fld>
            <a:endParaRPr lang="en-US" altLang="en-US"/>
          </a:p>
        </p:txBody>
      </p:sp>
      <p:sp>
        <p:nvSpPr>
          <p:cNvPr id="7168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73163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4DDCD75-01D5-446D-AAED-D9982F87BDEE}" type="slidenum">
              <a:rPr lang="en-US" altLang="en-US"/>
              <a:pPr/>
              <a:t>16</a:t>
            </a:fld>
            <a:endParaRPr lang="en-US" altLang="en-US"/>
          </a:p>
        </p:txBody>
      </p:sp>
      <p:sp>
        <p:nvSpPr>
          <p:cNvPr id="67585"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D469ED-0304-4217-A931-9759BBA73910}" type="slidenum">
              <a:rPr lang="en-US" altLang="en-US"/>
              <a:pPr/>
              <a:t>17</a:t>
            </a:fld>
            <a:endParaRPr lang="en-US" altLang="en-US"/>
          </a:p>
        </p:txBody>
      </p:sp>
      <p:sp>
        <p:nvSpPr>
          <p:cNvPr id="7065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9319D5-8FB9-44D6-A934-4E6A0E81CE73}" type="slidenum">
              <a:rPr lang="en-US" altLang="en-US"/>
              <a:pPr/>
              <a:t>18</a:t>
            </a:fld>
            <a:endParaRPr lang="en-US" altLang="en-US"/>
          </a:p>
        </p:txBody>
      </p:sp>
      <p:sp>
        <p:nvSpPr>
          <p:cNvPr id="7168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83253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4D30CDB-DD8A-41BB-88AD-4814228DB617}" type="slidenum">
              <a:rPr lang="en-US" altLang="en-US"/>
              <a:pPr/>
              <a:t>19</a:t>
            </a:fld>
            <a:endParaRPr lang="en-US" altLang="en-US"/>
          </a:p>
        </p:txBody>
      </p:sp>
      <p:sp>
        <p:nvSpPr>
          <p:cNvPr id="72705"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B1ADB9-062A-4A8C-AA49-8B0A93884AC4}" type="slidenum">
              <a:rPr lang="en-US" altLang="en-US"/>
              <a:pPr/>
              <a:t>2</a:t>
            </a:fld>
            <a:endParaRPr lang="en-US" altLang="en-US"/>
          </a:p>
        </p:txBody>
      </p:sp>
      <p:sp>
        <p:nvSpPr>
          <p:cNvPr id="5120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766222-AF5E-4A18-8501-54D5ADF2B748}" type="slidenum">
              <a:rPr lang="en-US" altLang="en-US"/>
              <a:pPr/>
              <a:t>20</a:t>
            </a:fld>
            <a:endParaRPr lang="en-US" altLang="en-US"/>
          </a:p>
        </p:txBody>
      </p:sp>
      <p:sp>
        <p:nvSpPr>
          <p:cNvPr id="73729"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AAC741C-9302-4046-A88E-640B28D892DD}" type="slidenum">
              <a:rPr lang="en-US" altLang="en-US"/>
              <a:pPr/>
              <a:t>21</a:t>
            </a:fld>
            <a:endParaRPr lang="en-US" altLang="en-US"/>
          </a:p>
        </p:txBody>
      </p:sp>
      <p:sp>
        <p:nvSpPr>
          <p:cNvPr id="7987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23D53B2-209A-4333-972B-842BF81DE077}" type="slidenum">
              <a:rPr lang="en-US" altLang="en-US"/>
              <a:pPr/>
              <a:t>22</a:t>
            </a:fld>
            <a:endParaRPr lang="en-US" altLang="en-US"/>
          </a:p>
        </p:txBody>
      </p:sp>
      <p:sp>
        <p:nvSpPr>
          <p:cNvPr id="7577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AAC741C-9302-4046-A88E-640B28D892DD}" type="slidenum">
              <a:rPr lang="en-US" altLang="en-US"/>
              <a:pPr/>
              <a:t>23</a:t>
            </a:fld>
            <a:endParaRPr lang="en-US" altLang="en-US"/>
          </a:p>
        </p:txBody>
      </p:sp>
      <p:sp>
        <p:nvSpPr>
          <p:cNvPr id="7987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26425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8A94A0-A89F-4363-9AD5-F520F97718FA}" type="slidenum">
              <a:rPr lang="en-US" altLang="en-US"/>
              <a:pPr/>
              <a:t>24</a:t>
            </a:fld>
            <a:endParaRPr lang="en-US" altLang="en-US"/>
          </a:p>
        </p:txBody>
      </p:sp>
      <p:sp>
        <p:nvSpPr>
          <p:cNvPr id="77825"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198AAD-19DF-41B7-BC30-E8F17C08B21D}" type="slidenum">
              <a:rPr lang="en-US" altLang="en-US"/>
              <a:pPr/>
              <a:t>25</a:t>
            </a:fld>
            <a:endParaRPr lang="en-US" altLang="en-US"/>
          </a:p>
        </p:txBody>
      </p:sp>
      <p:sp>
        <p:nvSpPr>
          <p:cNvPr id="78849"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AAC741C-9302-4046-A88E-640B28D892DD}" type="slidenum">
              <a:rPr lang="en-US" altLang="en-US"/>
              <a:pPr/>
              <a:t>26</a:t>
            </a:fld>
            <a:endParaRPr lang="en-US" altLang="en-US"/>
          </a:p>
        </p:txBody>
      </p:sp>
      <p:sp>
        <p:nvSpPr>
          <p:cNvPr id="79873"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62954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BD7C065-065D-4793-81A3-F89D905114D7}" type="slidenum">
              <a:rPr lang="en-US" altLang="en-US"/>
              <a:pPr/>
              <a:t>27</a:t>
            </a:fld>
            <a:endParaRPr lang="en-US" altLang="en-US"/>
          </a:p>
        </p:txBody>
      </p:sp>
      <p:sp>
        <p:nvSpPr>
          <p:cNvPr id="8089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B9B108E-F9AF-4498-9D3D-C8030A534CA1}" type="slidenum">
              <a:rPr lang="en-US" altLang="en-US"/>
              <a:pPr/>
              <a:t>28</a:t>
            </a:fld>
            <a:endParaRPr lang="en-US" altLang="en-US"/>
          </a:p>
        </p:txBody>
      </p:sp>
      <p:sp>
        <p:nvSpPr>
          <p:cNvPr id="8192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B1ADB9-062A-4A8C-AA49-8B0A93884AC4}" type="slidenum">
              <a:rPr lang="en-US" altLang="en-US"/>
              <a:pPr/>
              <a:t>3</a:t>
            </a:fld>
            <a:endParaRPr lang="en-US" altLang="en-US"/>
          </a:p>
        </p:txBody>
      </p:sp>
      <p:sp>
        <p:nvSpPr>
          <p:cNvPr id="5120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2951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B1ADB9-062A-4A8C-AA49-8B0A93884AC4}" type="slidenum">
              <a:rPr lang="en-US" altLang="en-US"/>
              <a:pPr/>
              <a:t>4</a:t>
            </a:fld>
            <a:endParaRPr lang="en-US" altLang="en-US"/>
          </a:p>
        </p:txBody>
      </p:sp>
      <p:sp>
        <p:nvSpPr>
          <p:cNvPr id="5120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3303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9914D9-A2D3-4E1E-9EAC-F737D4DEAF6F}" type="slidenum">
              <a:rPr lang="en-US" altLang="en-US"/>
              <a:pPr/>
              <a:t>5</a:t>
            </a:fld>
            <a:endParaRPr lang="en-US" altLang="en-US"/>
          </a:p>
        </p:txBody>
      </p:sp>
      <p:sp>
        <p:nvSpPr>
          <p:cNvPr id="5529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37D01AB-A2A6-415D-A7C0-6F48F1D00345}" type="slidenum">
              <a:rPr lang="en-US" altLang="en-US"/>
              <a:pPr/>
              <a:t>6</a:t>
            </a:fld>
            <a:endParaRPr lang="en-US" altLang="en-US"/>
          </a:p>
        </p:txBody>
      </p:sp>
      <p:sp>
        <p:nvSpPr>
          <p:cNvPr id="5632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30027E-81AC-4ECD-B5D9-3927ABFE9987}" type="slidenum">
              <a:rPr lang="en-US" altLang="en-US"/>
              <a:pPr/>
              <a:t>7</a:t>
            </a:fld>
            <a:endParaRPr lang="en-US" altLang="en-US"/>
          </a:p>
        </p:txBody>
      </p:sp>
      <p:sp>
        <p:nvSpPr>
          <p:cNvPr id="57345"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9319D5-8FB9-44D6-A934-4E6A0E81CE73}" type="slidenum">
              <a:rPr lang="en-US" altLang="en-US"/>
              <a:pPr/>
              <a:t>8</a:t>
            </a:fld>
            <a:endParaRPr lang="en-US" altLang="en-US"/>
          </a:p>
        </p:txBody>
      </p:sp>
      <p:sp>
        <p:nvSpPr>
          <p:cNvPr id="7168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933B60-599C-4B00-8DE0-616D64A15625}" type="slidenum">
              <a:rPr lang="en-US" altLang="en-US"/>
              <a:pPr/>
              <a:t>9</a:t>
            </a:fld>
            <a:endParaRPr lang="en-US" altLang="en-US"/>
          </a:p>
        </p:txBody>
      </p:sp>
      <p:sp>
        <p:nvSpPr>
          <p:cNvPr id="60417"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75DA4C46-EE4E-4B95-8A1F-76BDCA2D1EA4}" type="slidenum">
              <a:rPr lang="en-US" altLang="en-US"/>
              <a:pPr/>
              <a:t>‹#›</a:t>
            </a:fld>
            <a:endParaRPr lang="en-US" altLang="en-US"/>
          </a:p>
        </p:txBody>
      </p:sp>
    </p:spTree>
    <p:extLst>
      <p:ext uri="{BB962C8B-B14F-4D97-AF65-F5344CB8AC3E}">
        <p14:creationId xmlns:p14="http://schemas.microsoft.com/office/powerpoint/2010/main" val="374259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806B5041-0708-4A31-8382-F4D5432CBB55}" type="slidenum">
              <a:rPr lang="en-US" altLang="en-US"/>
              <a:pPr/>
              <a:t>‹#›</a:t>
            </a:fld>
            <a:endParaRPr lang="en-US" altLang="en-US"/>
          </a:p>
        </p:txBody>
      </p:sp>
    </p:spTree>
    <p:extLst>
      <p:ext uri="{BB962C8B-B14F-4D97-AF65-F5344CB8AC3E}">
        <p14:creationId xmlns:p14="http://schemas.microsoft.com/office/powerpoint/2010/main" val="61196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AB8182AD-11EA-4CB9-A939-BFCBC741E89D}" type="slidenum">
              <a:rPr lang="en-US" altLang="en-US"/>
              <a:pPr/>
              <a:t>‹#›</a:t>
            </a:fld>
            <a:endParaRPr lang="en-US" altLang="en-US"/>
          </a:p>
        </p:txBody>
      </p:sp>
    </p:spTree>
    <p:extLst>
      <p:ext uri="{BB962C8B-B14F-4D97-AF65-F5344CB8AC3E}">
        <p14:creationId xmlns:p14="http://schemas.microsoft.com/office/powerpoint/2010/main" val="6815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a:t>Click to edit Master title style</a:t>
            </a:r>
            <a:endParaRPr lang="en-US"/>
          </a:p>
        </p:txBody>
      </p:sp>
      <p:sp>
        <p:nvSpPr>
          <p:cNvPr id="3" name="Date Placeholder 2"/>
          <p:cNvSpPr>
            <a:spLocks noGrp="1"/>
          </p:cNvSpPr>
          <p:nvPr>
            <p:ph type="dt" idx="10"/>
          </p:nvPr>
        </p:nvSpPr>
        <p:spPr>
          <a:xfrm>
            <a:off x="503238" y="6886575"/>
            <a:ext cx="2346325" cy="519113"/>
          </a:xfrm>
        </p:spPr>
        <p:txBody>
          <a:bodyPr/>
          <a:lstStyle>
            <a:lvl1pPr>
              <a:defRPr/>
            </a:lvl1pPr>
          </a:lstStyle>
          <a:p>
            <a:endParaRPr lang="en-US" altLang="en-US"/>
          </a:p>
        </p:txBody>
      </p:sp>
      <p:sp>
        <p:nvSpPr>
          <p:cNvPr id="4" name="Footer Placeholder 3"/>
          <p:cNvSpPr>
            <a:spLocks noGrp="1"/>
          </p:cNvSpPr>
          <p:nvPr>
            <p:ph type="ftr" idx="11"/>
          </p:nvPr>
        </p:nvSpPr>
        <p:spPr>
          <a:xfrm>
            <a:off x="3448050" y="6886575"/>
            <a:ext cx="3194050" cy="519113"/>
          </a:xfrm>
        </p:spPr>
        <p:txBody>
          <a:bodyPr/>
          <a:lstStyle>
            <a:lvl1pPr>
              <a:defRPr/>
            </a:lvl1pPr>
          </a:lstStyle>
          <a:p>
            <a:endParaRPr lang="en-US" altLang="en-US"/>
          </a:p>
        </p:txBody>
      </p:sp>
      <p:sp>
        <p:nvSpPr>
          <p:cNvPr id="5" name="Slide Number Placeholder 4"/>
          <p:cNvSpPr>
            <a:spLocks noGrp="1"/>
          </p:cNvSpPr>
          <p:nvPr>
            <p:ph type="sldNum" idx="12"/>
          </p:nvPr>
        </p:nvSpPr>
        <p:spPr>
          <a:xfrm>
            <a:off x="7226300" y="6886575"/>
            <a:ext cx="2346325" cy="519113"/>
          </a:xfrm>
        </p:spPr>
        <p:txBody>
          <a:bodyPr/>
          <a:lstStyle>
            <a:lvl1pPr>
              <a:defRPr/>
            </a:lvl1pPr>
          </a:lstStyle>
          <a:p>
            <a:fld id="{BE78ABEA-092B-4253-8B62-7B6DA9012303}" type="slidenum">
              <a:rPr lang="en-US" altLang="en-US"/>
              <a:pPr/>
              <a:t>‹#›</a:t>
            </a:fld>
            <a:endParaRPr lang="en-US" altLang="en-US"/>
          </a:p>
        </p:txBody>
      </p:sp>
    </p:spTree>
    <p:extLst>
      <p:ext uri="{BB962C8B-B14F-4D97-AF65-F5344CB8AC3E}">
        <p14:creationId xmlns:p14="http://schemas.microsoft.com/office/powerpoint/2010/main" val="411432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6EFBA27A-B864-4248-B230-76998DB587F2}" type="slidenum">
              <a:rPr lang="en-US" altLang="en-US"/>
              <a:pPr/>
              <a:t>‹#›</a:t>
            </a:fld>
            <a:endParaRPr lang="en-US" altLang="en-US"/>
          </a:p>
        </p:txBody>
      </p:sp>
    </p:spTree>
    <p:extLst>
      <p:ext uri="{BB962C8B-B14F-4D97-AF65-F5344CB8AC3E}">
        <p14:creationId xmlns:p14="http://schemas.microsoft.com/office/powerpoint/2010/main" val="283591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C0FF33CE-4133-44D2-9580-D38D9221879F}" type="slidenum">
              <a:rPr lang="en-US" altLang="en-US"/>
              <a:pPr/>
              <a:t>‹#›</a:t>
            </a:fld>
            <a:endParaRPr lang="en-US" altLang="en-US"/>
          </a:p>
        </p:txBody>
      </p:sp>
    </p:spTree>
    <p:extLst>
      <p:ext uri="{BB962C8B-B14F-4D97-AF65-F5344CB8AC3E}">
        <p14:creationId xmlns:p14="http://schemas.microsoft.com/office/powerpoint/2010/main" val="120648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5113338" y="1768475"/>
            <a:ext cx="4459287" cy="4987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CFD98E9C-05AB-4071-A49A-5EFDA166A7DD}" type="slidenum">
              <a:rPr lang="en-US" altLang="en-US"/>
              <a:pPr/>
              <a:t>‹#›</a:t>
            </a:fld>
            <a:endParaRPr lang="en-US" altLang="en-US"/>
          </a:p>
        </p:txBody>
      </p:sp>
    </p:spTree>
    <p:extLst>
      <p:ext uri="{BB962C8B-B14F-4D97-AF65-F5344CB8AC3E}">
        <p14:creationId xmlns:p14="http://schemas.microsoft.com/office/powerpoint/2010/main" val="200511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endParaRPr lang="en-US"/>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C6A56A48-B2B9-4B70-B023-E8448CBA9557}" type="slidenum">
              <a:rPr lang="en-US" altLang="en-US"/>
              <a:pPr/>
              <a:t>‹#›</a:t>
            </a:fld>
            <a:endParaRPr lang="en-US" altLang="en-US"/>
          </a:p>
        </p:txBody>
      </p:sp>
    </p:spTree>
    <p:extLst>
      <p:ext uri="{BB962C8B-B14F-4D97-AF65-F5344CB8AC3E}">
        <p14:creationId xmlns:p14="http://schemas.microsoft.com/office/powerpoint/2010/main" val="262569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718418C8-7A8B-42B5-B044-B06B4A7F0FDB}" type="slidenum">
              <a:rPr lang="en-US" altLang="en-US"/>
              <a:pPr/>
              <a:t>‹#›</a:t>
            </a:fld>
            <a:endParaRPr lang="en-US" altLang="en-US"/>
          </a:p>
        </p:txBody>
      </p:sp>
    </p:spTree>
    <p:extLst>
      <p:ext uri="{BB962C8B-B14F-4D97-AF65-F5344CB8AC3E}">
        <p14:creationId xmlns:p14="http://schemas.microsoft.com/office/powerpoint/2010/main" val="407908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8EB100B0-D03A-48A9-92DF-3678A30CBC2F}" type="slidenum">
              <a:rPr lang="en-US" altLang="en-US"/>
              <a:pPr/>
              <a:t>‹#›</a:t>
            </a:fld>
            <a:endParaRPr lang="en-US" altLang="en-US"/>
          </a:p>
        </p:txBody>
      </p:sp>
    </p:spTree>
    <p:extLst>
      <p:ext uri="{BB962C8B-B14F-4D97-AF65-F5344CB8AC3E}">
        <p14:creationId xmlns:p14="http://schemas.microsoft.com/office/powerpoint/2010/main" val="310010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A7B41D42-B65F-41A5-B499-34B6F814638E}" type="slidenum">
              <a:rPr lang="en-US" altLang="en-US"/>
              <a:pPr/>
              <a:t>‹#›</a:t>
            </a:fld>
            <a:endParaRPr lang="en-US" altLang="en-US"/>
          </a:p>
        </p:txBody>
      </p:sp>
    </p:spTree>
    <p:extLst>
      <p:ext uri="{BB962C8B-B14F-4D97-AF65-F5344CB8AC3E}">
        <p14:creationId xmlns:p14="http://schemas.microsoft.com/office/powerpoint/2010/main" val="302600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D63C08DF-75A5-4C6E-9654-4C61B1E99A99}" type="slidenum">
              <a:rPr lang="en-US" altLang="en-US"/>
              <a:pPr/>
              <a:t>‹#›</a:t>
            </a:fld>
            <a:endParaRPr lang="en-US" altLang="en-US"/>
          </a:p>
        </p:txBody>
      </p:sp>
    </p:spTree>
    <p:extLst>
      <p:ext uri="{BB962C8B-B14F-4D97-AF65-F5344CB8AC3E}">
        <p14:creationId xmlns:p14="http://schemas.microsoft.com/office/powerpoint/2010/main" val="234541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063"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defRPr>
            </a:lvl1pPr>
          </a:lstStyle>
          <a:p>
            <a:endParaRPr lang="en-US"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defRPr>
            </a:lvl1pPr>
          </a:lstStyle>
          <a:p>
            <a:endParaRPr lang="en-US" altLang="en-US"/>
          </a:p>
        </p:txBody>
      </p:sp>
      <p:sp>
        <p:nvSpPr>
          <p:cNvPr id="1029" name="Rectangle 5"/>
          <p:cNvSpPr>
            <a:spLocks noGrp="1" noChangeArrowheads="1"/>
          </p:cNvSpPr>
          <p:nvPr>
            <p:ph type="sldNum"/>
          </p:nvPr>
        </p:nvSpPr>
        <p:spPr bwMode="auto">
          <a:xfrm>
            <a:off x="7226300"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defRPr>
            </a:lvl1pPr>
          </a:lstStyle>
          <a:p>
            <a:fld id="{BCE002C6-6987-4D46-A0BF-0D20073B10A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hangingPunct="0">
        <a:lnSpc>
          <a:spcPct val="98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hangingPunct="0">
        <a:lnSpc>
          <a:spcPct val="98000"/>
        </a:lnSpc>
        <a:spcBef>
          <a:spcPct val="0"/>
        </a:spcBef>
        <a:spcAft>
          <a:spcPct val="0"/>
        </a:spcAft>
        <a:buClr>
          <a:srgbClr val="000000"/>
        </a:buClr>
        <a:buSzPct val="100000"/>
        <a:buFont typeface="Times New Roman" panose="02020603050405020304" pitchFamily="18" charset="0"/>
        <a:defRPr sz="4400">
          <a:solidFill>
            <a:srgbClr val="000000"/>
          </a:solidFill>
          <a:latin typeface="DejaVu Sans" panose="020B0603030804020204" pitchFamily="34" charset="0"/>
          <a:cs typeface="DejaVu Sans" panose="020B0603030804020204" pitchFamily="34" charset="0"/>
        </a:defRPr>
      </a:lvl2pPr>
      <a:lvl3pPr marL="1143000" indent="-228600" algn="ctr" defTabSz="457200" rtl="0" fontAlgn="base" hangingPunct="0">
        <a:lnSpc>
          <a:spcPct val="98000"/>
        </a:lnSpc>
        <a:spcBef>
          <a:spcPct val="0"/>
        </a:spcBef>
        <a:spcAft>
          <a:spcPct val="0"/>
        </a:spcAft>
        <a:buClr>
          <a:srgbClr val="000000"/>
        </a:buClr>
        <a:buSzPct val="100000"/>
        <a:buFont typeface="Times New Roman" panose="02020603050405020304" pitchFamily="18" charset="0"/>
        <a:defRPr sz="4400">
          <a:solidFill>
            <a:srgbClr val="000000"/>
          </a:solidFill>
          <a:latin typeface="DejaVu Sans" panose="020B0603030804020204" pitchFamily="34" charset="0"/>
          <a:cs typeface="DejaVu Sans" panose="020B0603030804020204" pitchFamily="34" charset="0"/>
        </a:defRPr>
      </a:lvl3pPr>
      <a:lvl4pPr marL="1600200" indent="-228600" algn="ctr" defTabSz="457200" rtl="0" fontAlgn="base" hangingPunct="0">
        <a:lnSpc>
          <a:spcPct val="98000"/>
        </a:lnSpc>
        <a:spcBef>
          <a:spcPct val="0"/>
        </a:spcBef>
        <a:spcAft>
          <a:spcPct val="0"/>
        </a:spcAft>
        <a:buClr>
          <a:srgbClr val="000000"/>
        </a:buClr>
        <a:buSzPct val="100000"/>
        <a:buFont typeface="Times New Roman" panose="02020603050405020304" pitchFamily="18" charset="0"/>
        <a:defRPr sz="4400">
          <a:solidFill>
            <a:srgbClr val="000000"/>
          </a:solidFill>
          <a:latin typeface="DejaVu Sans" panose="020B0603030804020204" pitchFamily="34" charset="0"/>
          <a:cs typeface="DejaVu Sans" panose="020B0603030804020204" pitchFamily="34" charset="0"/>
        </a:defRPr>
      </a:lvl4pPr>
      <a:lvl5pPr marL="2057400" indent="-228600" algn="ctr" defTabSz="457200" rtl="0" fontAlgn="base" hangingPunct="0">
        <a:lnSpc>
          <a:spcPct val="98000"/>
        </a:lnSpc>
        <a:spcBef>
          <a:spcPct val="0"/>
        </a:spcBef>
        <a:spcAft>
          <a:spcPct val="0"/>
        </a:spcAft>
        <a:buClr>
          <a:srgbClr val="000000"/>
        </a:buClr>
        <a:buSzPct val="100000"/>
        <a:buFont typeface="Times New Roman" panose="02020603050405020304" pitchFamily="18" charset="0"/>
        <a:defRPr sz="4400">
          <a:solidFill>
            <a:srgbClr val="000000"/>
          </a:solidFill>
          <a:latin typeface="DejaVu Sans" panose="020B0603030804020204" pitchFamily="34" charset="0"/>
          <a:cs typeface="DejaVu Sans" panose="020B0603030804020204" pitchFamily="34" charset="0"/>
        </a:defRPr>
      </a:lvl5pPr>
      <a:lvl6pPr marL="2514600" indent="-228600" algn="ctr" defTabSz="457200" rtl="0" fontAlgn="base" hangingPunct="0">
        <a:lnSpc>
          <a:spcPct val="98000"/>
        </a:lnSpc>
        <a:spcBef>
          <a:spcPct val="0"/>
        </a:spcBef>
        <a:spcAft>
          <a:spcPct val="0"/>
        </a:spcAft>
        <a:buClr>
          <a:srgbClr val="000000"/>
        </a:buClr>
        <a:buSzPct val="100000"/>
        <a:buFont typeface="Times New Roman" panose="02020603050405020304" pitchFamily="18" charset="0"/>
        <a:defRPr sz="4400">
          <a:solidFill>
            <a:srgbClr val="000000"/>
          </a:solidFill>
          <a:latin typeface="DejaVu Sans" panose="020B0603030804020204" pitchFamily="34" charset="0"/>
          <a:cs typeface="DejaVu Sans" panose="020B0603030804020204" pitchFamily="34" charset="0"/>
        </a:defRPr>
      </a:lvl6pPr>
      <a:lvl7pPr marL="2971800" indent="-228600" algn="ctr" defTabSz="457200" rtl="0" fontAlgn="base" hangingPunct="0">
        <a:lnSpc>
          <a:spcPct val="98000"/>
        </a:lnSpc>
        <a:spcBef>
          <a:spcPct val="0"/>
        </a:spcBef>
        <a:spcAft>
          <a:spcPct val="0"/>
        </a:spcAft>
        <a:buClr>
          <a:srgbClr val="000000"/>
        </a:buClr>
        <a:buSzPct val="100000"/>
        <a:buFont typeface="Times New Roman" panose="02020603050405020304" pitchFamily="18" charset="0"/>
        <a:defRPr sz="4400">
          <a:solidFill>
            <a:srgbClr val="000000"/>
          </a:solidFill>
          <a:latin typeface="DejaVu Sans" panose="020B0603030804020204" pitchFamily="34" charset="0"/>
          <a:cs typeface="DejaVu Sans" panose="020B0603030804020204" pitchFamily="34" charset="0"/>
        </a:defRPr>
      </a:lvl7pPr>
      <a:lvl8pPr marL="3429000" indent="-228600" algn="ctr" defTabSz="457200" rtl="0" fontAlgn="base" hangingPunct="0">
        <a:lnSpc>
          <a:spcPct val="98000"/>
        </a:lnSpc>
        <a:spcBef>
          <a:spcPct val="0"/>
        </a:spcBef>
        <a:spcAft>
          <a:spcPct val="0"/>
        </a:spcAft>
        <a:buClr>
          <a:srgbClr val="000000"/>
        </a:buClr>
        <a:buSzPct val="100000"/>
        <a:buFont typeface="Times New Roman" panose="02020603050405020304" pitchFamily="18" charset="0"/>
        <a:defRPr sz="4400">
          <a:solidFill>
            <a:srgbClr val="000000"/>
          </a:solidFill>
          <a:latin typeface="DejaVu Sans" panose="020B0603030804020204" pitchFamily="34" charset="0"/>
          <a:cs typeface="DejaVu Sans" panose="020B0603030804020204" pitchFamily="34" charset="0"/>
        </a:defRPr>
      </a:lvl8pPr>
      <a:lvl9pPr marL="3886200" indent="-228600" algn="ctr" defTabSz="457200" rtl="0" fontAlgn="base" hangingPunct="0">
        <a:lnSpc>
          <a:spcPct val="98000"/>
        </a:lnSpc>
        <a:spcBef>
          <a:spcPct val="0"/>
        </a:spcBef>
        <a:spcAft>
          <a:spcPct val="0"/>
        </a:spcAft>
        <a:buClr>
          <a:srgbClr val="000000"/>
        </a:buClr>
        <a:buSzPct val="100000"/>
        <a:buFont typeface="Times New Roman" panose="02020603050405020304" pitchFamily="18" charset="0"/>
        <a:defRPr sz="4400">
          <a:solidFill>
            <a:srgbClr val="000000"/>
          </a:solidFill>
          <a:latin typeface="DejaVu Sans" panose="020B0603030804020204" pitchFamily="34" charset="0"/>
          <a:cs typeface="DejaVu Sans" panose="020B0603030804020204" pitchFamily="34" charset="0"/>
        </a:defRPr>
      </a:lvl9pPr>
    </p:titleStyle>
    <p:bodyStyle>
      <a:lvl1pPr marL="342900" indent="-342900" algn="l" defTabSz="457200" rtl="0" fontAlgn="base" hangingPunct="0">
        <a:lnSpc>
          <a:spcPct val="98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hangingPunct="0">
        <a:lnSpc>
          <a:spcPct val="98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hangingPunct="0">
        <a:lnSpc>
          <a:spcPct val="98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74650" y="768349"/>
            <a:ext cx="9301162" cy="303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pPr algn="ctr">
              <a:lnSpc>
                <a:spcPct val="101000"/>
              </a:lnSpc>
            </a:pPr>
            <a:r>
              <a:rPr lang="en-US" altLang="en-US" sz="11500" b="1" dirty="0">
                <a:effectLst>
                  <a:outerShdw blurRad="38100" dist="38100" dir="2700000" algn="tl">
                    <a:srgbClr val="C0C0C0"/>
                  </a:outerShdw>
                </a:effectLst>
                <a:latin typeface="+mj-lt"/>
              </a:rPr>
              <a:t>We Are</a:t>
            </a:r>
          </a:p>
          <a:p>
            <a:pPr algn="ctr">
              <a:lnSpc>
                <a:spcPct val="101000"/>
              </a:lnSpc>
            </a:pPr>
            <a:r>
              <a:rPr lang="en-US" altLang="en-US" sz="11500" b="1" dirty="0">
                <a:effectLst>
                  <a:outerShdw blurRad="38100" dist="38100" dir="2700000" algn="tl">
                    <a:srgbClr val="C0C0C0"/>
                  </a:outerShdw>
                </a:effectLst>
                <a:latin typeface="+mj-lt"/>
              </a:rPr>
              <a:t>God's House</a:t>
            </a:r>
          </a:p>
        </p:txBody>
      </p:sp>
      <p:sp>
        <p:nvSpPr>
          <p:cNvPr id="4098" name="Text Box 2"/>
          <p:cNvSpPr txBox="1">
            <a:spLocks noChangeArrowheads="1"/>
          </p:cNvSpPr>
          <p:nvPr/>
        </p:nvSpPr>
        <p:spPr bwMode="auto">
          <a:xfrm>
            <a:off x="1001712" y="4846637"/>
            <a:ext cx="8047038"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12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6600" b="1" dirty="0">
                <a:solidFill>
                  <a:srgbClr val="FFFFFF"/>
                </a:solidFill>
                <a:effectLst>
                  <a:outerShdw blurRad="38100" dist="38100" dir="2700000" algn="tl">
                    <a:srgbClr val="000000">
                      <a:alpha val="43137"/>
                    </a:srgbClr>
                  </a:outerShdw>
                </a:effectLst>
                <a:latin typeface="+mj-lt"/>
              </a:rPr>
              <a:t>Ephesians 2:19-22</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952750" y="228600"/>
            <a:ext cx="424656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n-lt"/>
              </a:rPr>
              <a:t>Jesus Is Born</a:t>
            </a:r>
          </a:p>
        </p:txBody>
      </p:sp>
      <p:sp>
        <p:nvSpPr>
          <p:cNvPr id="31746" name="Text Box 2"/>
          <p:cNvSpPr txBox="1">
            <a:spLocks noChangeArrowheads="1"/>
          </p:cNvSpPr>
          <p:nvPr/>
        </p:nvSpPr>
        <p:spPr bwMode="auto">
          <a:xfrm>
            <a:off x="2774950" y="1371600"/>
            <a:ext cx="453231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n-lt"/>
              </a:rPr>
              <a:t>Glory Returns</a:t>
            </a:r>
          </a:p>
        </p:txBody>
      </p:sp>
      <p:sp>
        <p:nvSpPr>
          <p:cNvPr id="31747" name="Text Box 3"/>
          <p:cNvSpPr txBox="1">
            <a:spLocks noChangeArrowheads="1"/>
          </p:cNvSpPr>
          <p:nvPr/>
        </p:nvSpPr>
        <p:spPr bwMode="auto">
          <a:xfrm>
            <a:off x="1998663" y="2057400"/>
            <a:ext cx="6092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n-lt"/>
              </a:rPr>
              <a:t>Matthew 1:23; John 1:14; 2:21</a:t>
            </a:r>
          </a:p>
        </p:txBody>
      </p:sp>
      <p:sp>
        <p:nvSpPr>
          <p:cNvPr id="31748" name="Text Box 4"/>
          <p:cNvSpPr txBox="1">
            <a:spLocks noChangeArrowheads="1"/>
          </p:cNvSpPr>
          <p:nvPr/>
        </p:nvSpPr>
        <p:spPr bwMode="auto">
          <a:xfrm>
            <a:off x="2646363" y="3200400"/>
            <a:ext cx="474027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n-lt"/>
              </a:rPr>
              <a:t>Body Of Christ</a:t>
            </a:r>
          </a:p>
        </p:txBody>
      </p:sp>
      <p:sp>
        <p:nvSpPr>
          <p:cNvPr id="31749" name="Text Box 5"/>
          <p:cNvSpPr txBox="1">
            <a:spLocks noChangeArrowheads="1"/>
          </p:cNvSpPr>
          <p:nvPr/>
        </p:nvSpPr>
        <p:spPr bwMode="auto">
          <a:xfrm>
            <a:off x="3421063" y="3886200"/>
            <a:ext cx="3271837"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n-lt"/>
              </a:rPr>
              <a:t>Ephesians 5:29-30</a:t>
            </a:r>
          </a:p>
        </p:txBody>
      </p:sp>
    </p:spTree>
    <p:extLst>
      <p:ext uri="{BB962C8B-B14F-4D97-AF65-F5344CB8AC3E}">
        <p14:creationId xmlns:p14="http://schemas.microsoft.com/office/powerpoint/2010/main" val="3461199960"/>
      </p:ext>
    </p:extLst>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68313" y="1952625"/>
            <a:ext cx="9144000" cy="365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For no one ever hated his own flesh, but nourishes and cherishes it, just as Christ does the church, because we are members of his body.</a:t>
            </a:r>
          </a:p>
          <a:p>
            <a:pPr algn="r"/>
            <a:r>
              <a:rPr lang="en-US" altLang="en-US" sz="3600" b="1" dirty="0">
                <a:solidFill>
                  <a:srgbClr val="FFCC99"/>
                </a:solidFill>
                <a:latin typeface="+mn-lt"/>
              </a:rPr>
              <a:t>Ephesians 5:29-30</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952750" y="228600"/>
            <a:ext cx="424656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n-lt"/>
              </a:rPr>
              <a:t>Jesus Is Born</a:t>
            </a:r>
          </a:p>
        </p:txBody>
      </p:sp>
      <p:sp>
        <p:nvSpPr>
          <p:cNvPr id="31746" name="Text Box 2"/>
          <p:cNvSpPr txBox="1">
            <a:spLocks noChangeArrowheads="1"/>
          </p:cNvSpPr>
          <p:nvPr/>
        </p:nvSpPr>
        <p:spPr bwMode="auto">
          <a:xfrm>
            <a:off x="2774950" y="1371600"/>
            <a:ext cx="453231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n-lt"/>
              </a:rPr>
              <a:t>Glory Returns</a:t>
            </a:r>
          </a:p>
        </p:txBody>
      </p:sp>
      <p:sp>
        <p:nvSpPr>
          <p:cNvPr id="31747" name="Text Box 3"/>
          <p:cNvSpPr txBox="1">
            <a:spLocks noChangeArrowheads="1"/>
          </p:cNvSpPr>
          <p:nvPr/>
        </p:nvSpPr>
        <p:spPr bwMode="auto">
          <a:xfrm>
            <a:off x="1998663" y="2057400"/>
            <a:ext cx="6092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n-lt"/>
              </a:rPr>
              <a:t>Matthew 1:23; John 1:14; 2:21</a:t>
            </a:r>
          </a:p>
        </p:txBody>
      </p:sp>
      <p:sp>
        <p:nvSpPr>
          <p:cNvPr id="31748" name="Text Box 4"/>
          <p:cNvSpPr txBox="1">
            <a:spLocks noChangeArrowheads="1"/>
          </p:cNvSpPr>
          <p:nvPr/>
        </p:nvSpPr>
        <p:spPr bwMode="auto">
          <a:xfrm>
            <a:off x="2646363" y="3200400"/>
            <a:ext cx="474027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n-lt"/>
              </a:rPr>
              <a:t>Body Of Christ</a:t>
            </a:r>
          </a:p>
        </p:txBody>
      </p:sp>
      <p:sp>
        <p:nvSpPr>
          <p:cNvPr id="31749" name="Text Box 5"/>
          <p:cNvSpPr txBox="1">
            <a:spLocks noChangeArrowheads="1"/>
          </p:cNvSpPr>
          <p:nvPr/>
        </p:nvSpPr>
        <p:spPr bwMode="auto">
          <a:xfrm>
            <a:off x="3421063" y="3886200"/>
            <a:ext cx="3271837"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n-lt"/>
              </a:rPr>
              <a:t>Ephesians 5:29-30</a:t>
            </a:r>
          </a:p>
        </p:txBody>
      </p:sp>
      <p:sp>
        <p:nvSpPr>
          <p:cNvPr id="31750" name="Text Box 6"/>
          <p:cNvSpPr txBox="1">
            <a:spLocks noChangeArrowheads="1"/>
          </p:cNvSpPr>
          <p:nvPr/>
        </p:nvSpPr>
        <p:spPr bwMode="auto">
          <a:xfrm>
            <a:off x="1549400" y="5029200"/>
            <a:ext cx="693578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solidFill>
                  <a:srgbClr val="FFFFFF"/>
                </a:solidFill>
                <a:effectLst>
                  <a:outerShdw blurRad="38100" dist="38100" dir="2700000" algn="tl">
                    <a:srgbClr val="000000">
                      <a:alpha val="43137"/>
                    </a:srgbClr>
                  </a:outerShdw>
                </a:effectLst>
                <a:latin typeface="+mn-lt"/>
              </a:rPr>
              <a:t>God Dwells Within Us</a:t>
            </a:r>
          </a:p>
        </p:txBody>
      </p:sp>
      <p:sp>
        <p:nvSpPr>
          <p:cNvPr id="31751" name="Text Box 7"/>
          <p:cNvSpPr txBox="1">
            <a:spLocks noChangeArrowheads="1"/>
          </p:cNvSpPr>
          <p:nvPr/>
        </p:nvSpPr>
        <p:spPr bwMode="auto">
          <a:xfrm>
            <a:off x="1328738" y="5715000"/>
            <a:ext cx="74231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FFFF00"/>
                </a:solidFill>
                <a:effectLst>
                  <a:outerShdw blurRad="38100" dist="38100" dir="2700000" algn="tl">
                    <a:srgbClr val="000000">
                      <a:alpha val="43137"/>
                    </a:srgbClr>
                  </a:outerShdw>
                </a:effectLst>
                <a:latin typeface="+mn-lt"/>
              </a:rPr>
              <a:t>Ephesians 2:19-22; 1Corinthians 3:9,16-17</a:t>
            </a:r>
          </a:p>
        </p:txBody>
      </p:sp>
    </p:spTree>
    <p:extLst>
      <p:ext uri="{BB962C8B-B14F-4D97-AF65-F5344CB8AC3E}">
        <p14:creationId xmlns:p14="http://schemas.microsoft.com/office/powerpoint/2010/main" val="1097733471"/>
      </p:ext>
    </p:extLst>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68312" y="358774"/>
            <a:ext cx="9144001" cy="6842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72"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So then you are no longer strangers and aliens, but you are fellow citizens with the saints and members of the household of God, built on the foundation of the apostles and prophets, Christ Jesus himself being the cornerstone, in whom the whole structure, being joined together, grows into a holy temple in the Lord. In him you also are being built together into </a:t>
            </a:r>
            <a:r>
              <a:rPr lang="en-US" altLang="en-US" sz="3600" i="1" dirty="0">
                <a:solidFill>
                  <a:srgbClr val="FFFF00"/>
                </a:solidFill>
                <a:latin typeface="+mn-lt"/>
              </a:rPr>
              <a:t>a dwelling place for God</a:t>
            </a:r>
            <a:r>
              <a:rPr lang="en-US" altLang="en-US" sz="3600" i="1" dirty="0">
                <a:solidFill>
                  <a:srgbClr val="FFFFFF"/>
                </a:solidFill>
                <a:latin typeface="+mn-lt"/>
              </a:rPr>
              <a:t> by  the Spirit.</a:t>
            </a:r>
          </a:p>
          <a:p>
            <a:pPr algn="r"/>
            <a:r>
              <a:rPr lang="en-US" altLang="en-US" sz="3600" b="1" dirty="0">
                <a:solidFill>
                  <a:srgbClr val="FFCC99"/>
                </a:solidFill>
                <a:latin typeface="+mn-lt"/>
              </a:rPr>
              <a:t>Ephesians 2:19-22</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22275" y="469900"/>
            <a:ext cx="9234488" cy="661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b="1" i="1" dirty="0">
                <a:solidFill>
                  <a:srgbClr val="FFCC99"/>
                </a:solidFill>
                <a:latin typeface="+mn-lt"/>
              </a:rPr>
              <a:t>9</a:t>
            </a:r>
            <a:r>
              <a:rPr lang="en-US" altLang="en-US" sz="3600" i="1" dirty="0">
                <a:solidFill>
                  <a:srgbClr val="FFFFFF"/>
                </a:solidFill>
                <a:latin typeface="+mn-lt"/>
              </a:rPr>
              <a:t> For we are God's fellow workers. You are God's field, </a:t>
            </a:r>
            <a:r>
              <a:rPr lang="en-US" altLang="en-US" sz="3600" i="1" dirty="0">
                <a:solidFill>
                  <a:srgbClr val="FFFF00"/>
                </a:solidFill>
                <a:latin typeface="+mn-lt"/>
              </a:rPr>
              <a:t>God's building</a:t>
            </a:r>
            <a:r>
              <a:rPr lang="en-US" altLang="en-US" sz="3600" i="1" dirty="0">
                <a:solidFill>
                  <a:srgbClr val="FFFFFF"/>
                </a:solidFill>
                <a:latin typeface="+mn-lt"/>
              </a:rPr>
              <a:t>.</a:t>
            </a:r>
          </a:p>
          <a:p>
            <a:endParaRPr lang="en-US" altLang="en-US" sz="3600" i="1" dirty="0">
              <a:solidFill>
                <a:srgbClr val="FFFFFF"/>
              </a:solidFill>
              <a:latin typeface="+mn-lt"/>
            </a:endParaRPr>
          </a:p>
          <a:p>
            <a:r>
              <a:rPr lang="en-US" altLang="en-US" sz="3600" b="1" i="1" dirty="0">
                <a:solidFill>
                  <a:srgbClr val="FFCC99"/>
                </a:solidFill>
                <a:latin typeface="+mn-lt"/>
              </a:rPr>
              <a:t>16</a:t>
            </a:r>
            <a:r>
              <a:rPr lang="en-US" altLang="en-US" sz="3600" i="1" dirty="0">
                <a:solidFill>
                  <a:srgbClr val="FFFFFF"/>
                </a:solidFill>
                <a:latin typeface="+mn-lt"/>
              </a:rPr>
              <a:t> Do you not know that you are </a:t>
            </a:r>
            <a:r>
              <a:rPr lang="en-US" altLang="en-US" sz="3600" i="1" dirty="0">
                <a:solidFill>
                  <a:srgbClr val="FFFF00"/>
                </a:solidFill>
                <a:latin typeface="+mn-lt"/>
              </a:rPr>
              <a:t>God's temple</a:t>
            </a:r>
            <a:r>
              <a:rPr lang="en-US" altLang="en-US" sz="3600" i="1" dirty="0">
                <a:solidFill>
                  <a:srgbClr val="FFFFFF"/>
                </a:solidFill>
                <a:latin typeface="+mn-lt"/>
              </a:rPr>
              <a:t> and that </a:t>
            </a:r>
            <a:r>
              <a:rPr lang="en-US" altLang="en-US" sz="3600" i="1" dirty="0">
                <a:solidFill>
                  <a:srgbClr val="FFFF00"/>
                </a:solidFill>
                <a:latin typeface="+mn-lt"/>
              </a:rPr>
              <a:t>God's Spirit dwells in you</a:t>
            </a:r>
            <a:r>
              <a:rPr lang="en-US" altLang="en-US" sz="3600" i="1" dirty="0">
                <a:solidFill>
                  <a:srgbClr val="FFFFFF"/>
                </a:solidFill>
                <a:latin typeface="+mn-lt"/>
              </a:rPr>
              <a:t>?</a:t>
            </a:r>
          </a:p>
          <a:p>
            <a:r>
              <a:rPr lang="en-US" altLang="en-US" sz="3600" b="1" i="1" dirty="0">
                <a:solidFill>
                  <a:srgbClr val="FFCC99"/>
                </a:solidFill>
                <a:latin typeface="+mn-lt"/>
              </a:rPr>
              <a:t>17</a:t>
            </a:r>
            <a:r>
              <a:rPr lang="en-US" altLang="en-US" sz="3600" i="1" dirty="0">
                <a:solidFill>
                  <a:srgbClr val="FFFFFF"/>
                </a:solidFill>
                <a:latin typeface="+mn-lt"/>
              </a:rPr>
              <a:t> If anyone destroys God's temple, God will destroy him. For </a:t>
            </a:r>
            <a:r>
              <a:rPr lang="en-US" altLang="en-US" sz="3600" i="1" dirty="0">
                <a:solidFill>
                  <a:srgbClr val="FFFF00"/>
                </a:solidFill>
                <a:latin typeface="+mn-lt"/>
              </a:rPr>
              <a:t>God's temple is holy, and you are that temple</a:t>
            </a:r>
            <a:r>
              <a:rPr lang="en-US" altLang="en-US" sz="3600" i="1" dirty="0">
                <a:solidFill>
                  <a:srgbClr val="FFFFFF"/>
                </a:solidFill>
                <a:latin typeface="+mn-lt"/>
              </a:rPr>
              <a:t>.</a:t>
            </a:r>
          </a:p>
          <a:p>
            <a:pPr algn="r"/>
            <a:r>
              <a:rPr lang="en-US" altLang="en-US" sz="3600" b="1" dirty="0">
                <a:solidFill>
                  <a:srgbClr val="FFCC99"/>
                </a:solidFill>
                <a:latin typeface="+mn-lt"/>
              </a:rPr>
              <a:t>1Corinthians 3:9,16-17</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952750" y="228600"/>
            <a:ext cx="424656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n-lt"/>
              </a:rPr>
              <a:t>Jesus Is Born</a:t>
            </a:r>
          </a:p>
        </p:txBody>
      </p:sp>
      <p:sp>
        <p:nvSpPr>
          <p:cNvPr id="31746" name="Text Box 2"/>
          <p:cNvSpPr txBox="1">
            <a:spLocks noChangeArrowheads="1"/>
          </p:cNvSpPr>
          <p:nvPr/>
        </p:nvSpPr>
        <p:spPr bwMode="auto">
          <a:xfrm>
            <a:off x="2774950" y="1371600"/>
            <a:ext cx="453231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n-lt"/>
              </a:rPr>
              <a:t>Glory Returns</a:t>
            </a:r>
          </a:p>
        </p:txBody>
      </p:sp>
      <p:sp>
        <p:nvSpPr>
          <p:cNvPr id="31747" name="Text Box 3"/>
          <p:cNvSpPr txBox="1">
            <a:spLocks noChangeArrowheads="1"/>
          </p:cNvSpPr>
          <p:nvPr/>
        </p:nvSpPr>
        <p:spPr bwMode="auto">
          <a:xfrm>
            <a:off x="1998663" y="2057400"/>
            <a:ext cx="6092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n-lt"/>
              </a:rPr>
              <a:t>Matthew 1:23; John 1:14; 2:21</a:t>
            </a:r>
          </a:p>
        </p:txBody>
      </p:sp>
      <p:sp>
        <p:nvSpPr>
          <p:cNvPr id="31748" name="Text Box 4"/>
          <p:cNvSpPr txBox="1">
            <a:spLocks noChangeArrowheads="1"/>
          </p:cNvSpPr>
          <p:nvPr/>
        </p:nvSpPr>
        <p:spPr bwMode="auto">
          <a:xfrm>
            <a:off x="2646363" y="3200400"/>
            <a:ext cx="474027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n-lt"/>
              </a:rPr>
              <a:t>Body Of Christ</a:t>
            </a:r>
          </a:p>
        </p:txBody>
      </p:sp>
      <p:sp>
        <p:nvSpPr>
          <p:cNvPr id="31749" name="Text Box 5"/>
          <p:cNvSpPr txBox="1">
            <a:spLocks noChangeArrowheads="1"/>
          </p:cNvSpPr>
          <p:nvPr/>
        </p:nvSpPr>
        <p:spPr bwMode="auto">
          <a:xfrm>
            <a:off x="3421063" y="3886200"/>
            <a:ext cx="3271837"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n-lt"/>
              </a:rPr>
              <a:t>Ephesians 5:29-30</a:t>
            </a:r>
          </a:p>
        </p:txBody>
      </p:sp>
      <p:sp>
        <p:nvSpPr>
          <p:cNvPr id="31750" name="Text Box 6"/>
          <p:cNvSpPr txBox="1">
            <a:spLocks noChangeArrowheads="1"/>
          </p:cNvSpPr>
          <p:nvPr/>
        </p:nvSpPr>
        <p:spPr bwMode="auto">
          <a:xfrm>
            <a:off x="1549400" y="5029200"/>
            <a:ext cx="693578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solidFill>
                  <a:srgbClr val="FFFFFF"/>
                </a:solidFill>
                <a:effectLst>
                  <a:outerShdw blurRad="38100" dist="38100" dir="2700000" algn="tl">
                    <a:srgbClr val="000000">
                      <a:alpha val="43137"/>
                    </a:srgbClr>
                  </a:outerShdw>
                </a:effectLst>
                <a:latin typeface="+mn-lt"/>
              </a:rPr>
              <a:t>God Dwells Within Us</a:t>
            </a:r>
          </a:p>
        </p:txBody>
      </p:sp>
      <p:sp>
        <p:nvSpPr>
          <p:cNvPr id="31751" name="Text Box 7"/>
          <p:cNvSpPr txBox="1">
            <a:spLocks noChangeArrowheads="1"/>
          </p:cNvSpPr>
          <p:nvPr/>
        </p:nvSpPr>
        <p:spPr bwMode="auto">
          <a:xfrm>
            <a:off x="1328738" y="5715000"/>
            <a:ext cx="74231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FFFF00"/>
                </a:solidFill>
                <a:effectLst>
                  <a:outerShdw blurRad="38100" dist="38100" dir="2700000" algn="tl">
                    <a:srgbClr val="000000">
                      <a:alpha val="43137"/>
                    </a:srgbClr>
                  </a:outerShdw>
                </a:effectLst>
                <a:latin typeface="+mn-lt"/>
              </a:rPr>
              <a:t>Ephesians 2:19-22; 1Corinthians 3:9,16-17</a:t>
            </a:r>
          </a:p>
        </p:txBody>
      </p:sp>
      <p:sp>
        <p:nvSpPr>
          <p:cNvPr id="31752" name="Text Box 8"/>
          <p:cNvSpPr txBox="1">
            <a:spLocks noChangeArrowheads="1"/>
          </p:cNvSpPr>
          <p:nvPr/>
        </p:nvSpPr>
        <p:spPr bwMode="auto">
          <a:xfrm>
            <a:off x="960438" y="6275388"/>
            <a:ext cx="81597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FFFF00"/>
                </a:solidFill>
                <a:effectLst>
                  <a:outerShdw blurRad="38100" dist="38100" dir="2700000" algn="tl">
                    <a:srgbClr val="000000">
                      <a:alpha val="43137"/>
                    </a:srgbClr>
                  </a:outerShdw>
                </a:effectLst>
                <a:latin typeface="+mn-lt"/>
              </a:rPr>
              <a:t>2Corinthians 6:16; Hebrews 3:6; 8:1-2; 9:11</a:t>
            </a:r>
          </a:p>
        </p:txBody>
      </p:sp>
    </p:spTree>
    <p:extLst>
      <p:ext uri="{BB962C8B-B14F-4D97-AF65-F5344CB8AC3E}">
        <p14:creationId xmlns:p14="http://schemas.microsoft.com/office/powerpoint/2010/main" val="3041679510"/>
      </p:ext>
    </p:extLst>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68312" y="884237"/>
            <a:ext cx="9144000" cy="3406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What agreement has the temple of God with idols? For </a:t>
            </a:r>
            <a:r>
              <a:rPr lang="en-US" altLang="en-US" sz="3600" i="1" dirty="0">
                <a:solidFill>
                  <a:srgbClr val="FFFF00"/>
                </a:solidFill>
                <a:latin typeface="+mn-lt"/>
              </a:rPr>
              <a:t>we are the temple of the living God</a:t>
            </a:r>
            <a:r>
              <a:rPr lang="en-US" altLang="en-US" sz="3600" i="1" dirty="0">
                <a:solidFill>
                  <a:srgbClr val="FFFFFF"/>
                </a:solidFill>
                <a:latin typeface="+mn-lt"/>
              </a:rPr>
              <a:t>; as God said, I will make my dwelling among them and walk among them, and I will be their God, and they shall be my people.</a:t>
            </a:r>
          </a:p>
          <a:p>
            <a:pPr algn="r"/>
            <a:r>
              <a:rPr lang="en-US" altLang="en-US" sz="3600" b="1" dirty="0">
                <a:solidFill>
                  <a:srgbClr val="FFCC99"/>
                </a:solidFill>
                <a:latin typeface="+mn-lt"/>
              </a:rPr>
              <a:t>2Corinthians 6:16</a:t>
            </a:r>
          </a:p>
        </p:txBody>
      </p:sp>
      <p:sp>
        <p:nvSpPr>
          <p:cNvPr id="5" name="Text Box 1"/>
          <p:cNvSpPr txBox="1">
            <a:spLocks noChangeArrowheads="1"/>
          </p:cNvSpPr>
          <p:nvPr/>
        </p:nvSpPr>
        <p:spPr bwMode="auto">
          <a:xfrm>
            <a:off x="468312" y="4465637"/>
            <a:ext cx="9144000" cy="2435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but Christ is faithful over God's house as a son. And </a:t>
            </a:r>
            <a:r>
              <a:rPr lang="en-US" altLang="en-US" sz="3600" i="1" dirty="0">
                <a:solidFill>
                  <a:srgbClr val="FFFF00"/>
                </a:solidFill>
                <a:latin typeface="+mn-lt"/>
              </a:rPr>
              <a:t>we are his house</a:t>
            </a:r>
            <a:r>
              <a:rPr lang="en-US" altLang="en-US" sz="3600" i="1" dirty="0">
                <a:solidFill>
                  <a:srgbClr val="FFFFFF"/>
                </a:solidFill>
                <a:latin typeface="+mn-lt"/>
              </a:rPr>
              <a:t> if indeed we hold fast our confidence and our boasting in our hope.</a:t>
            </a:r>
          </a:p>
          <a:p>
            <a:pPr algn="r"/>
            <a:r>
              <a:rPr lang="en-US" altLang="en-US" sz="3600" b="1" dirty="0">
                <a:solidFill>
                  <a:srgbClr val="FFCC99"/>
                </a:solidFill>
                <a:latin typeface="+mn-lt"/>
              </a:rPr>
              <a:t>Hebrews 3:6</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68312" y="4274942"/>
            <a:ext cx="9144000" cy="2959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But when Christ appeared as a high priest of the good things that have come, then through the greater and more </a:t>
            </a:r>
            <a:r>
              <a:rPr lang="en-US" altLang="en-US" sz="3600" i="1" dirty="0">
                <a:solidFill>
                  <a:srgbClr val="FFFF00"/>
                </a:solidFill>
                <a:latin typeface="+mn-lt"/>
              </a:rPr>
              <a:t>perfect tent</a:t>
            </a:r>
            <a:r>
              <a:rPr lang="en-US" altLang="en-US" sz="3600" i="1" dirty="0">
                <a:solidFill>
                  <a:srgbClr val="FFFFFF"/>
                </a:solidFill>
                <a:latin typeface="+mn-lt"/>
              </a:rPr>
              <a:t> (not made with hands, that is, not of this creation)</a:t>
            </a:r>
          </a:p>
          <a:p>
            <a:pPr algn="r"/>
            <a:r>
              <a:rPr lang="en-US" altLang="en-US" sz="3600" b="1" dirty="0">
                <a:solidFill>
                  <a:srgbClr val="FFCC99"/>
                </a:solidFill>
                <a:latin typeface="+mn-lt"/>
              </a:rPr>
              <a:t>Hebrews 9:11</a:t>
            </a:r>
          </a:p>
        </p:txBody>
      </p:sp>
      <p:sp>
        <p:nvSpPr>
          <p:cNvPr id="5" name="Text Box 1"/>
          <p:cNvSpPr txBox="1">
            <a:spLocks noChangeArrowheads="1"/>
          </p:cNvSpPr>
          <p:nvPr/>
        </p:nvSpPr>
        <p:spPr bwMode="auto">
          <a:xfrm>
            <a:off x="468312" y="274637"/>
            <a:ext cx="9144000" cy="4010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Now the point in what we are saying is this: we have such a high priest, one who is seated at the right hand of the throne of the Majesty in heaven, a minister in the holy places, in </a:t>
            </a:r>
            <a:r>
              <a:rPr lang="en-US" altLang="en-US" sz="3600" i="1" dirty="0">
                <a:solidFill>
                  <a:srgbClr val="FFFF00"/>
                </a:solidFill>
                <a:latin typeface="+mn-lt"/>
              </a:rPr>
              <a:t>the true tent  that the Lord set up</a:t>
            </a:r>
            <a:r>
              <a:rPr lang="en-US" altLang="en-US" sz="3600" i="1" dirty="0">
                <a:solidFill>
                  <a:srgbClr val="FFFFFF"/>
                </a:solidFill>
                <a:latin typeface="+mn-lt"/>
              </a:rPr>
              <a:t>, not man.</a:t>
            </a:r>
          </a:p>
          <a:p>
            <a:pPr algn="r"/>
            <a:r>
              <a:rPr lang="en-US" altLang="en-US" sz="3600" b="1" dirty="0">
                <a:solidFill>
                  <a:srgbClr val="FFCC99"/>
                </a:solidFill>
                <a:latin typeface="+mn-lt"/>
              </a:rPr>
              <a:t>Hebrews 8:1-2</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952750" y="228600"/>
            <a:ext cx="424656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n-lt"/>
              </a:rPr>
              <a:t>Jesus Is Born</a:t>
            </a:r>
          </a:p>
        </p:txBody>
      </p:sp>
      <p:sp>
        <p:nvSpPr>
          <p:cNvPr id="31746" name="Text Box 2"/>
          <p:cNvSpPr txBox="1">
            <a:spLocks noChangeArrowheads="1"/>
          </p:cNvSpPr>
          <p:nvPr/>
        </p:nvSpPr>
        <p:spPr bwMode="auto">
          <a:xfrm>
            <a:off x="2774950" y="1371600"/>
            <a:ext cx="453231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n-lt"/>
              </a:rPr>
              <a:t>Glory Returns</a:t>
            </a:r>
          </a:p>
        </p:txBody>
      </p:sp>
      <p:sp>
        <p:nvSpPr>
          <p:cNvPr id="31747" name="Text Box 3"/>
          <p:cNvSpPr txBox="1">
            <a:spLocks noChangeArrowheads="1"/>
          </p:cNvSpPr>
          <p:nvPr/>
        </p:nvSpPr>
        <p:spPr bwMode="auto">
          <a:xfrm>
            <a:off x="1998663" y="2057400"/>
            <a:ext cx="6092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n-lt"/>
              </a:rPr>
              <a:t>Matthew 1:23; John 1:14; 2:21</a:t>
            </a:r>
          </a:p>
        </p:txBody>
      </p:sp>
      <p:sp>
        <p:nvSpPr>
          <p:cNvPr id="31748" name="Text Box 4"/>
          <p:cNvSpPr txBox="1">
            <a:spLocks noChangeArrowheads="1"/>
          </p:cNvSpPr>
          <p:nvPr/>
        </p:nvSpPr>
        <p:spPr bwMode="auto">
          <a:xfrm>
            <a:off x="2646363" y="3200400"/>
            <a:ext cx="474027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n-lt"/>
              </a:rPr>
              <a:t>Body Of Christ</a:t>
            </a:r>
          </a:p>
        </p:txBody>
      </p:sp>
      <p:sp>
        <p:nvSpPr>
          <p:cNvPr id="31749" name="Text Box 5"/>
          <p:cNvSpPr txBox="1">
            <a:spLocks noChangeArrowheads="1"/>
          </p:cNvSpPr>
          <p:nvPr/>
        </p:nvSpPr>
        <p:spPr bwMode="auto">
          <a:xfrm>
            <a:off x="3421063" y="3886200"/>
            <a:ext cx="3271837"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n-lt"/>
              </a:rPr>
              <a:t>Ephesians 5:29-30</a:t>
            </a:r>
          </a:p>
        </p:txBody>
      </p:sp>
      <p:sp>
        <p:nvSpPr>
          <p:cNvPr id="31750" name="Text Box 6"/>
          <p:cNvSpPr txBox="1">
            <a:spLocks noChangeArrowheads="1"/>
          </p:cNvSpPr>
          <p:nvPr/>
        </p:nvSpPr>
        <p:spPr bwMode="auto">
          <a:xfrm>
            <a:off x="1549400" y="5029200"/>
            <a:ext cx="693578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solidFill>
                  <a:srgbClr val="FFFFFF"/>
                </a:solidFill>
                <a:effectLst>
                  <a:outerShdw blurRad="38100" dist="38100" dir="2700000" algn="tl">
                    <a:srgbClr val="000000">
                      <a:alpha val="43137"/>
                    </a:srgbClr>
                  </a:outerShdw>
                </a:effectLst>
                <a:latin typeface="+mn-lt"/>
              </a:rPr>
              <a:t>God Dwells Within Us</a:t>
            </a:r>
          </a:p>
        </p:txBody>
      </p:sp>
      <p:sp>
        <p:nvSpPr>
          <p:cNvPr id="31751" name="Text Box 7"/>
          <p:cNvSpPr txBox="1">
            <a:spLocks noChangeArrowheads="1"/>
          </p:cNvSpPr>
          <p:nvPr/>
        </p:nvSpPr>
        <p:spPr bwMode="auto">
          <a:xfrm>
            <a:off x="1328738" y="5715000"/>
            <a:ext cx="74231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FFFF00"/>
                </a:solidFill>
                <a:effectLst>
                  <a:outerShdw blurRad="38100" dist="38100" dir="2700000" algn="tl">
                    <a:srgbClr val="000000">
                      <a:alpha val="43137"/>
                    </a:srgbClr>
                  </a:outerShdw>
                </a:effectLst>
                <a:latin typeface="+mn-lt"/>
              </a:rPr>
              <a:t>Ephesians 2:19-22; 1Corinthians 3:9,16-17</a:t>
            </a:r>
          </a:p>
        </p:txBody>
      </p:sp>
      <p:sp>
        <p:nvSpPr>
          <p:cNvPr id="31752" name="Text Box 8"/>
          <p:cNvSpPr txBox="1">
            <a:spLocks noChangeArrowheads="1"/>
          </p:cNvSpPr>
          <p:nvPr/>
        </p:nvSpPr>
        <p:spPr bwMode="auto">
          <a:xfrm>
            <a:off x="960438" y="6275388"/>
            <a:ext cx="81597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FFFF00"/>
                </a:solidFill>
                <a:effectLst>
                  <a:outerShdw blurRad="38100" dist="38100" dir="2700000" algn="tl">
                    <a:srgbClr val="000000">
                      <a:alpha val="43137"/>
                    </a:srgbClr>
                  </a:outerShdw>
                </a:effectLst>
                <a:latin typeface="+mn-lt"/>
              </a:rPr>
              <a:t>2Corinthians 6:16; Hebrews 3:6; 8:1-2; 9:11</a:t>
            </a:r>
          </a:p>
        </p:txBody>
      </p:sp>
      <p:sp>
        <p:nvSpPr>
          <p:cNvPr id="31753" name="Text Box 9"/>
          <p:cNvSpPr txBox="1">
            <a:spLocks noChangeArrowheads="1"/>
          </p:cNvSpPr>
          <p:nvPr/>
        </p:nvSpPr>
        <p:spPr bwMode="auto">
          <a:xfrm>
            <a:off x="1911350" y="6850063"/>
            <a:ext cx="62579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FFFF00"/>
                </a:solidFill>
                <a:effectLst>
                  <a:outerShdw blurRad="38100" dist="38100" dir="2700000" algn="tl">
                    <a:srgbClr val="000000">
                      <a:alpha val="43137"/>
                    </a:srgbClr>
                  </a:outerShdw>
                </a:effectLst>
                <a:latin typeface="+mn-lt"/>
              </a:rPr>
              <a:t>1Peter 2:4-5; Revelation 21:3,22</a:t>
            </a:r>
          </a:p>
        </p:txBody>
      </p:sp>
    </p:spTree>
    <p:extLst>
      <p:ext uri="{BB962C8B-B14F-4D97-AF65-F5344CB8AC3E}">
        <p14:creationId xmlns:p14="http://schemas.microsoft.com/office/powerpoint/2010/main" val="3117267654"/>
      </p:ext>
    </p:extLst>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68313" y="768350"/>
            <a:ext cx="9144000" cy="602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As you come to him, a living stone rejected by men but in the sight of God chosen and precious, </a:t>
            </a:r>
            <a:r>
              <a:rPr lang="en-US" altLang="en-US" sz="3600" i="1" dirty="0">
                <a:solidFill>
                  <a:srgbClr val="FFFF00"/>
                </a:solidFill>
                <a:latin typeface="+mn-lt"/>
              </a:rPr>
              <a:t>you yourselves like living stones are being built up as a spiritual house</a:t>
            </a:r>
            <a:r>
              <a:rPr lang="en-US" altLang="en-US" sz="3600" i="1" dirty="0">
                <a:solidFill>
                  <a:srgbClr val="FFFFFF"/>
                </a:solidFill>
                <a:latin typeface="+mn-lt"/>
              </a:rPr>
              <a:t>, to be a holy priesthood, to offer spiritual sacrifices acceptable to God through Jesus Christ.</a:t>
            </a:r>
          </a:p>
          <a:p>
            <a:pPr algn="r"/>
            <a:r>
              <a:rPr lang="en-US" altLang="en-US" sz="3600" b="1" dirty="0">
                <a:solidFill>
                  <a:srgbClr val="FFCC99"/>
                </a:solidFill>
                <a:latin typeface="+mn-lt"/>
              </a:rPr>
              <a:t>1Peter 2:4-5</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600200" y="228600"/>
            <a:ext cx="695007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j-lt"/>
              </a:rPr>
              <a:t>Man Left God In Eden</a:t>
            </a:r>
          </a:p>
        </p:txBody>
      </p:sp>
      <p:sp>
        <p:nvSpPr>
          <p:cNvPr id="11266" name="Text Box 2"/>
          <p:cNvSpPr txBox="1">
            <a:spLocks noChangeArrowheads="1"/>
          </p:cNvSpPr>
          <p:nvPr/>
        </p:nvSpPr>
        <p:spPr bwMode="auto">
          <a:xfrm>
            <a:off x="1865313" y="1371600"/>
            <a:ext cx="63500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j-lt"/>
              </a:rPr>
              <a:t>Tabernacle in Israel</a:t>
            </a:r>
          </a:p>
        </p:txBody>
      </p:sp>
      <p:sp>
        <p:nvSpPr>
          <p:cNvPr id="11267" name="Text Box 3"/>
          <p:cNvSpPr txBox="1">
            <a:spLocks noChangeArrowheads="1"/>
          </p:cNvSpPr>
          <p:nvPr/>
        </p:nvSpPr>
        <p:spPr bwMode="auto">
          <a:xfrm>
            <a:off x="2432050" y="2057400"/>
            <a:ext cx="5221288"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j-lt"/>
              </a:rPr>
              <a:t>Exodus 25:8-9; 40:33-38</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68313" y="177800"/>
            <a:ext cx="9144000" cy="720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b="1" i="1" dirty="0">
                <a:solidFill>
                  <a:srgbClr val="FFCC99"/>
                </a:solidFill>
                <a:latin typeface="+mn-lt"/>
              </a:rPr>
              <a:t>3</a:t>
            </a:r>
            <a:r>
              <a:rPr lang="en-US" altLang="en-US" sz="3600" i="1" dirty="0">
                <a:solidFill>
                  <a:srgbClr val="FFFFFF"/>
                </a:solidFill>
                <a:latin typeface="+mn-lt"/>
              </a:rPr>
              <a:t> And I heard a loud voice from the throne saying, Behold, </a:t>
            </a:r>
            <a:r>
              <a:rPr lang="en-US" altLang="en-US" sz="3600" i="1" dirty="0">
                <a:solidFill>
                  <a:srgbClr val="FFFF00"/>
                </a:solidFill>
                <a:latin typeface="+mn-lt"/>
              </a:rPr>
              <a:t>the dwelling place  of God is with man</a:t>
            </a:r>
            <a:r>
              <a:rPr lang="en-US" altLang="en-US" sz="3600" i="1" dirty="0">
                <a:solidFill>
                  <a:srgbClr val="FFFFFF"/>
                </a:solidFill>
                <a:latin typeface="+mn-lt"/>
              </a:rPr>
              <a:t>. </a:t>
            </a:r>
            <a:r>
              <a:rPr lang="en-US" altLang="en-US" sz="3600" i="1" dirty="0">
                <a:solidFill>
                  <a:srgbClr val="FFFF00"/>
                </a:solidFill>
                <a:latin typeface="+mn-lt"/>
              </a:rPr>
              <a:t>He will dwell with them</a:t>
            </a:r>
            <a:r>
              <a:rPr lang="en-US" altLang="en-US" sz="3600" i="1" dirty="0">
                <a:solidFill>
                  <a:srgbClr val="FFFFFF"/>
                </a:solidFill>
                <a:latin typeface="+mn-lt"/>
              </a:rPr>
              <a:t>, and they will be his people, and God himself will be with them as their God.</a:t>
            </a:r>
          </a:p>
          <a:p>
            <a:endParaRPr lang="en-US" altLang="en-US" sz="3600" i="1" dirty="0">
              <a:solidFill>
                <a:srgbClr val="FFFFFF"/>
              </a:solidFill>
              <a:latin typeface="+mn-lt"/>
            </a:endParaRPr>
          </a:p>
          <a:p>
            <a:r>
              <a:rPr lang="en-US" altLang="en-US" sz="3600" b="1" i="1" dirty="0">
                <a:solidFill>
                  <a:srgbClr val="FFCC99"/>
                </a:solidFill>
                <a:latin typeface="+mn-lt"/>
              </a:rPr>
              <a:t>22</a:t>
            </a:r>
            <a:r>
              <a:rPr lang="en-US" altLang="en-US" sz="3600" i="1" dirty="0">
                <a:solidFill>
                  <a:srgbClr val="FFFFFF"/>
                </a:solidFill>
                <a:latin typeface="+mn-lt"/>
              </a:rPr>
              <a:t> And I saw no temple in the city, for its temple is the Lord God the Almighty and the Lamb.</a:t>
            </a:r>
          </a:p>
          <a:p>
            <a:pPr algn="r"/>
            <a:r>
              <a:rPr lang="en-US" altLang="en-US" sz="3600" b="1" dirty="0">
                <a:solidFill>
                  <a:srgbClr val="FFCC99"/>
                </a:solidFill>
                <a:latin typeface="+mn-lt"/>
              </a:rPr>
              <a:t>Revelation 21:3,22</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3302000" y="228600"/>
            <a:ext cx="3549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dirty="0">
                <a:effectLst>
                  <a:outerShdw blurRad="38100" dist="38100" dir="2700000" algn="tl">
                    <a:srgbClr val="C0C0C0"/>
                  </a:outerShdw>
                </a:effectLst>
                <a:latin typeface="+mn-lt"/>
              </a:rPr>
              <a:t>In Practice</a:t>
            </a:r>
          </a:p>
        </p:txBody>
      </p:sp>
      <p:sp>
        <p:nvSpPr>
          <p:cNvPr id="39938" name="Text Box 2"/>
          <p:cNvSpPr txBox="1">
            <a:spLocks noChangeArrowheads="1"/>
          </p:cNvSpPr>
          <p:nvPr/>
        </p:nvSpPr>
        <p:spPr bwMode="auto">
          <a:xfrm>
            <a:off x="1574800" y="1371600"/>
            <a:ext cx="693896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a:effectLst>
                  <a:outerShdw blurRad="38100" dist="38100" dir="2700000" algn="tl">
                    <a:srgbClr val="C0C0C0"/>
                  </a:outerShdw>
                </a:effectLst>
                <a:latin typeface="+mn-lt"/>
              </a:rPr>
              <a:t>Church Remains Pure</a:t>
            </a:r>
          </a:p>
        </p:txBody>
      </p:sp>
      <p:sp>
        <p:nvSpPr>
          <p:cNvPr id="39939" name="Text Box 3"/>
          <p:cNvSpPr txBox="1">
            <a:spLocks noChangeArrowheads="1"/>
          </p:cNvSpPr>
          <p:nvPr/>
        </p:nvSpPr>
        <p:spPr bwMode="auto">
          <a:xfrm>
            <a:off x="2732088" y="2057400"/>
            <a:ext cx="4627562"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400" b="1" dirty="0">
                <a:solidFill>
                  <a:srgbClr val="800000"/>
                </a:solidFill>
                <a:effectLst>
                  <a:outerShdw blurRad="38100" dist="38100" dir="2700000" algn="tl">
                    <a:srgbClr val="C0C0C0"/>
                  </a:outerShdw>
                </a:effectLst>
                <a:latin typeface="+mn-lt"/>
              </a:rPr>
              <a:t>1Corinthians 14:24-26,40</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68313" y="1063625"/>
            <a:ext cx="9144000" cy="543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b="1" i="1" dirty="0">
                <a:solidFill>
                  <a:srgbClr val="FFCC99"/>
                </a:solidFill>
                <a:latin typeface="+mn-lt"/>
              </a:rPr>
              <a:t>26</a:t>
            </a:r>
            <a:r>
              <a:rPr lang="en-US" altLang="en-US" sz="3600" i="1" dirty="0">
                <a:solidFill>
                  <a:srgbClr val="FFFFFF"/>
                </a:solidFill>
                <a:latin typeface="+mn-lt"/>
              </a:rPr>
              <a:t> What then, brothers? When you come together, each one has a hymn, a lesson, a revelation, a tongue, or an interpretation. </a:t>
            </a:r>
            <a:r>
              <a:rPr lang="en-US" altLang="en-US" sz="3600" i="1" dirty="0">
                <a:solidFill>
                  <a:srgbClr val="FFFF00"/>
                </a:solidFill>
                <a:latin typeface="+mn-lt"/>
              </a:rPr>
              <a:t>Let all things be done for building up</a:t>
            </a:r>
            <a:r>
              <a:rPr lang="en-US" altLang="en-US" sz="3600" i="1" dirty="0">
                <a:solidFill>
                  <a:srgbClr val="FFFFFF"/>
                </a:solidFill>
                <a:latin typeface="+mn-lt"/>
              </a:rPr>
              <a:t>.</a:t>
            </a:r>
          </a:p>
          <a:p>
            <a:endParaRPr lang="en-US" altLang="en-US" sz="3600" i="1" dirty="0">
              <a:solidFill>
                <a:srgbClr val="FFFFFF"/>
              </a:solidFill>
              <a:latin typeface="+mn-lt"/>
            </a:endParaRPr>
          </a:p>
          <a:p>
            <a:r>
              <a:rPr lang="en-US" altLang="en-US" sz="3600" b="1" i="1" dirty="0">
                <a:solidFill>
                  <a:srgbClr val="FFCC99"/>
                </a:solidFill>
                <a:latin typeface="+mn-lt"/>
              </a:rPr>
              <a:t>40</a:t>
            </a:r>
            <a:r>
              <a:rPr lang="en-US" altLang="en-US" sz="3600" i="1" dirty="0">
                <a:solidFill>
                  <a:srgbClr val="FFFFFF"/>
                </a:solidFill>
                <a:latin typeface="+mn-lt"/>
              </a:rPr>
              <a:t> But all things should be done decently and in order.</a:t>
            </a:r>
          </a:p>
          <a:p>
            <a:pPr algn="r"/>
            <a:r>
              <a:rPr lang="en-US" altLang="en-US" sz="3600" b="1" dirty="0">
                <a:solidFill>
                  <a:srgbClr val="FFCC99"/>
                </a:solidFill>
                <a:latin typeface="+mn-lt"/>
              </a:rPr>
              <a:t>1Corinthians 14:26,40</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3302000" y="228600"/>
            <a:ext cx="3549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dirty="0">
                <a:effectLst>
                  <a:outerShdw blurRad="38100" dist="38100" dir="2700000" algn="tl">
                    <a:srgbClr val="C0C0C0"/>
                  </a:outerShdw>
                </a:effectLst>
                <a:latin typeface="+mn-lt"/>
              </a:rPr>
              <a:t>In Practice</a:t>
            </a:r>
          </a:p>
        </p:txBody>
      </p:sp>
      <p:sp>
        <p:nvSpPr>
          <p:cNvPr id="39938" name="Text Box 2"/>
          <p:cNvSpPr txBox="1">
            <a:spLocks noChangeArrowheads="1"/>
          </p:cNvSpPr>
          <p:nvPr/>
        </p:nvSpPr>
        <p:spPr bwMode="auto">
          <a:xfrm>
            <a:off x="1574800" y="1371600"/>
            <a:ext cx="693896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a:effectLst>
                  <a:outerShdw blurRad="38100" dist="38100" dir="2700000" algn="tl">
                    <a:srgbClr val="C0C0C0"/>
                  </a:outerShdw>
                </a:effectLst>
                <a:latin typeface="+mn-lt"/>
              </a:rPr>
              <a:t>Church Remains Pure</a:t>
            </a:r>
          </a:p>
        </p:txBody>
      </p:sp>
      <p:sp>
        <p:nvSpPr>
          <p:cNvPr id="39939" name="Text Box 3"/>
          <p:cNvSpPr txBox="1">
            <a:spLocks noChangeArrowheads="1"/>
          </p:cNvSpPr>
          <p:nvPr/>
        </p:nvSpPr>
        <p:spPr bwMode="auto">
          <a:xfrm>
            <a:off x="2732088" y="2057400"/>
            <a:ext cx="4627562"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400" b="1" dirty="0">
                <a:solidFill>
                  <a:srgbClr val="800000"/>
                </a:solidFill>
                <a:effectLst>
                  <a:outerShdw blurRad="38100" dist="38100" dir="2700000" algn="tl">
                    <a:srgbClr val="C0C0C0"/>
                  </a:outerShdw>
                </a:effectLst>
                <a:latin typeface="+mn-lt"/>
              </a:rPr>
              <a:t>1Corinthians 14:24-26,40</a:t>
            </a:r>
          </a:p>
        </p:txBody>
      </p:sp>
      <p:sp>
        <p:nvSpPr>
          <p:cNvPr id="39940" name="Text Box 4"/>
          <p:cNvSpPr txBox="1">
            <a:spLocks noChangeArrowheads="1"/>
          </p:cNvSpPr>
          <p:nvPr/>
        </p:nvSpPr>
        <p:spPr bwMode="auto">
          <a:xfrm>
            <a:off x="1754188" y="3200400"/>
            <a:ext cx="652938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a:effectLst>
                  <a:outerShdw blurRad="38100" dist="38100" dir="2700000" algn="tl">
                    <a:srgbClr val="C0C0C0"/>
                  </a:outerShdw>
                </a:effectLst>
                <a:latin typeface="+mn-lt"/>
              </a:rPr>
              <a:t>Our Lives Sanctified</a:t>
            </a:r>
          </a:p>
        </p:txBody>
      </p:sp>
      <p:sp>
        <p:nvSpPr>
          <p:cNvPr id="39941" name="Text Box 5"/>
          <p:cNvSpPr txBox="1">
            <a:spLocks noChangeArrowheads="1"/>
          </p:cNvSpPr>
          <p:nvPr/>
        </p:nvSpPr>
        <p:spPr bwMode="auto">
          <a:xfrm>
            <a:off x="1882775" y="3886200"/>
            <a:ext cx="6351588"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400" b="1" dirty="0">
                <a:solidFill>
                  <a:srgbClr val="800000"/>
                </a:solidFill>
                <a:effectLst>
                  <a:outerShdw blurRad="38100" dist="38100" dir="2700000" algn="tl">
                    <a:srgbClr val="C0C0C0"/>
                  </a:outerShdw>
                </a:effectLst>
                <a:latin typeface="+mn-lt"/>
              </a:rPr>
              <a:t>Romans 12:1; 2Timothy 2:20-21</a:t>
            </a:r>
          </a:p>
        </p:txBody>
      </p:sp>
    </p:spTree>
    <p:extLst>
      <p:ext uri="{BB962C8B-B14F-4D97-AF65-F5344CB8AC3E}">
        <p14:creationId xmlns:p14="http://schemas.microsoft.com/office/powerpoint/2010/main" val="2705942283"/>
      </p:ext>
    </p:extLst>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68313" y="1658938"/>
            <a:ext cx="9144000" cy="424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I appeal to you therefore, brothers, by the mercies of God, to </a:t>
            </a:r>
            <a:r>
              <a:rPr lang="en-US" altLang="en-US" sz="3600" i="1" dirty="0">
                <a:solidFill>
                  <a:srgbClr val="FFFF00"/>
                </a:solidFill>
                <a:latin typeface="+mn-lt"/>
              </a:rPr>
              <a:t>present your bodies as a living sacrifice</a:t>
            </a:r>
            <a:r>
              <a:rPr lang="en-US" altLang="en-US" sz="3600" i="1" dirty="0">
                <a:solidFill>
                  <a:srgbClr val="FFFFFF"/>
                </a:solidFill>
                <a:latin typeface="+mn-lt"/>
              </a:rPr>
              <a:t>, holy and acceptable to God, which is your spiritual worship.</a:t>
            </a:r>
          </a:p>
          <a:p>
            <a:pPr algn="r"/>
            <a:r>
              <a:rPr lang="en-US" altLang="en-US" sz="3600" b="1" dirty="0">
                <a:solidFill>
                  <a:srgbClr val="FFCC99"/>
                </a:solidFill>
                <a:latin typeface="+mn-lt"/>
              </a:rPr>
              <a:t>Romans 12:1</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468313" y="177800"/>
            <a:ext cx="9144000" cy="720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Now in a great house there are not only vessels of gold and silver but also of wood and clay, some for honorable use, some for dishonorable.</a:t>
            </a:r>
          </a:p>
          <a:p>
            <a:r>
              <a:rPr lang="en-US" altLang="en-US" sz="3600" i="1" dirty="0">
                <a:solidFill>
                  <a:srgbClr val="FFFFFF"/>
                </a:solidFill>
                <a:latin typeface="+mn-lt"/>
              </a:rPr>
              <a:t>Therefore, if anyone cleanses himself from what is dishonorable, </a:t>
            </a:r>
            <a:r>
              <a:rPr lang="en-US" altLang="en-US" sz="3600" i="1" dirty="0">
                <a:solidFill>
                  <a:srgbClr val="FFFF00"/>
                </a:solidFill>
                <a:latin typeface="+mn-lt"/>
              </a:rPr>
              <a:t>he will be a vessel for honorable use, set apart as holy, useful to the master of the house, ready for every good work</a:t>
            </a:r>
            <a:r>
              <a:rPr lang="en-US" altLang="en-US" sz="3600" i="1" dirty="0">
                <a:solidFill>
                  <a:srgbClr val="FFFFFF"/>
                </a:solidFill>
                <a:latin typeface="+mn-lt"/>
              </a:rPr>
              <a:t>.</a:t>
            </a:r>
          </a:p>
          <a:p>
            <a:pPr algn="r"/>
            <a:r>
              <a:rPr lang="en-US" altLang="en-US" sz="3600" b="1" dirty="0">
                <a:solidFill>
                  <a:srgbClr val="FFCC99"/>
                </a:solidFill>
                <a:latin typeface="+mn-lt"/>
              </a:rPr>
              <a:t>2Timothy 2:20-21</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3302000" y="228600"/>
            <a:ext cx="3549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dirty="0">
                <a:effectLst>
                  <a:outerShdw blurRad="38100" dist="38100" dir="2700000" algn="tl">
                    <a:srgbClr val="C0C0C0"/>
                  </a:outerShdw>
                </a:effectLst>
                <a:latin typeface="+mn-lt"/>
              </a:rPr>
              <a:t>In Practice</a:t>
            </a:r>
          </a:p>
        </p:txBody>
      </p:sp>
      <p:sp>
        <p:nvSpPr>
          <p:cNvPr id="39938" name="Text Box 2"/>
          <p:cNvSpPr txBox="1">
            <a:spLocks noChangeArrowheads="1"/>
          </p:cNvSpPr>
          <p:nvPr/>
        </p:nvSpPr>
        <p:spPr bwMode="auto">
          <a:xfrm>
            <a:off x="1574800" y="1371600"/>
            <a:ext cx="693896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a:effectLst>
                  <a:outerShdw blurRad="38100" dist="38100" dir="2700000" algn="tl">
                    <a:srgbClr val="C0C0C0"/>
                  </a:outerShdw>
                </a:effectLst>
                <a:latin typeface="+mn-lt"/>
              </a:rPr>
              <a:t>Church Remains Pure</a:t>
            </a:r>
          </a:p>
        </p:txBody>
      </p:sp>
      <p:sp>
        <p:nvSpPr>
          <p:cNvPr id="39939" name="Text Box 3"/>
          <p:cNvSpPr txBox="1">
            <a:spLocks noChangeArrowheads="1"/>
          </p:cNvSpPr>
          <p:nvPr/>
        </p:nvSpPr>
        <p:spPr bwMode="auto">
          <a:xfrm>
            <a:off x="2732088" y="2057400"/>
            <a:ext cx="4627562"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400" b="1" dirty="0">
                <a:solidFill>
                  <a:srgbClr val="800000"/>
                </a:solidFill>
                <a:effectLst>
                  <a:outerShdw blurRad="38100" dist="38100" dir="2700000" algn="tl">
                    <a:srgbClr val="C0C0C0"/>
                  </a:outerShdw>
                </a:effectLst>
                <a:latin typeface="+mn-lt"/>
              </a:rPr>
              <a:t>1Corinthians 14:24-26,40</a:t>
            </a:r>
          </a:p>
        </p:txBody>
      </p:sp>
      <p:sp>
        <p:nvSpPr>
          <p:cNvPr id="39940" name="Text Box 4"/>
          <p:cNvSpPr txBox="1">
            <a:spLocks noChangeArrowheads="1"/>
          </p:cNvSpPr>
          <p:nvPr/>
        </p:nvSpPr>
        <p:spPr bwMode="auto">
          <a:xfrm>
            <a:off x="1754188" y="3200400"/>
            <a:ext cx="652938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a:effectLst>
                  <a:outerShdw blurRad="38100" dist="38100" dir="2700000" algn="tl">
                    <a:srgbClr val="C0C0C0"/>
                  </a:outerShdw>
                </a:effectLst>
                <a:latin typeface="+mn-lt"/>
              </a:rPr>
              <a:t>Our Lives Sanctified</a:t>
            </a:r>
          </a:p>
        </p:txBody>
      </p:sp>
      <p:sp>
        <p:nvSpPr>
          <p:cNvPr id="39941" name="Text Box 5"/>
          <p:cNvSpPr txBox="1">
            <a:spLocks noChangeArrowheads="1"/>
          </p:cNvSpPr>
          <p:nvPr/>
        </p:nvSpPr>
        <p:spPr bwMode="auto">
          <a:xfrm>
            <a:off x="1882775" y="3886200"/>
            <a:ext cx="6351588"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400" b="1" dirty="0">
                <a:solidFill>
                  <a:srgbClr val="800000"/>
                </a:solidFill>
                <a:effectLst>
                  <a:outerShdw blurRad="38100" dist="38100" dir="2700000" algn="tl">
                    <a:srgbClr val="C0C0C0"/>
                  </a:outerShdw>
                </a:effectLst>
                <a:latin typeface="+mn-lt"/>
              </a:rPr>
              <a:t>Romans 12:1; 2Timothy 2:20-21</a:t>
            </a:r>
          </a:p>
        </p:txBody>
      </p:sp>
      <p:sp>
        <p:nvSpPr>
          <p:cNvPr id="39942" name="Text Box 6"/>
          <p:cNvSpPr txBox="1">
            <a:spLocks noChangeArrowheads="1"/>
          </p:cNvSpPr>
          <p:nvPr/>
        </p:nvSpPr>
        <p:spPr bwMode="auto">
          <a:xfrm>
            <a:off x="914400" y="5029200"/>
            <a:ext cx="82121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a:solidFill>
                  <a:srgbClr val="FFFFFF"/>
                </a:solidFill>
                <a:effectLst>
                  <a:outerShdw blurRad="38100" dist="38100" dir="2700000" algn="tl">
                    <a:srgbClr val="000000">
                      <a:alpha val="43137"/>
                    </a:srgbClr>
                  </a:outerShdw>
                </a:effectLst>
                <a:latin typeface="+mn-lt"/>
              </a:rPr>
              <a:t>Our Bodies Undesecrated</a:t>
            </a:r>
          </a:p>
        </p:txBody>
      </p:sp>
      <p:sp>
        <p:nvSpPr>
          <p:cNvPr id="39943" name="Text Box 7"/>
          <p:cNvSpPr txBox="1">
            <a:spLocks noChangeArrowheads="1"/>
          </p:cNvSpPr>
          <p:nvPr/>
        </p:nvSpPr>
        <p:spPr bwMode="auto">
          <a:xfrm>
            <a:off x="3292475" y="5715000"/>
            <a:ext cx="34988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400" b="1" dirty="0">
                <a:solidFill>
                  <a:srgbClr val="FFFF00"/>
                </a:solidFill>
                <a:effectLst>
                  <a:outerShdw blurRad="38100" dist="38100" dir="2700000" algn="tl">
                    <a:srgbClr val="000000">
                      <a:alpha val="43137"/>
                    </a:srgbClr>
                  </a:outerShdw>
                </a:effectLst>
                <a:latin typeface="+mn-lt"/>
              </a:rPr>
              <a:t>1Corinthians 6:17-20</a:t>
            </a:r>
          </a:p>
        </p:txBody>
      </p:sp>
    </p:spTree>
    <p:extLst>
      <p:ext uri="{BB962C8B-B14F-4D97-AF65-F5344CB8AC3E}">
        <p14:creationId xmlns:p14="http://schemas.microsoft.com/office/powerpoint/2010/main" val="3101731616"/>
      </p:ext>
    </p:extLst>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68313" y="177800"/>
            <a:ext cx="9144000" cy="721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But he who is joined to the Lord </a:t>
            </a:r>
            <a:r>
              <a:rPr lang="en-US" altLang="en-US" sz="3600" i="1" dirty="0">
                <a:solidFill>
                  <a:srgbClr val="FFFF00"/>
                </a:solidFill>
                <a:latin typeface="+mn-lt"/>
              </a:rPr>
              <a:t>becomes one spirit with him</a:t>
            </a:r>
            <a:r>
              <a:rPr lang="en-US" altLang="en-US" sz="3600" i="1" dirty="0">
                <a:solidFill>
                  <a:srgbClr val="FFFFFF"/>
                </a:solidFill>
                <a:latin typeface="+mn-lt"/>
              </a:rPr>
              <a:t>.</a:t>
            </a:r>
          </a:p>
          <a:p>
            <a:r>
              <a:rPr lang="en-US" altLang="en-US" sz="3600" i="1" dirty="0">
                <a:solidFill>
                  <a:srgbClr val="FFFFFF"/>
                </a:solidFill>
                <a:latin typeface="+mn-lt"/>
              </a:rPr>
              <a:t>Flee from sexual immorality. Every other sin  a person commits is outside the body, but the sexually immoral person sins against his own body.</a:t>
            </a:r>
          </a:p>
          <a:p>
            <a:r>
              <a:rPr lang="en-US" altLang="en-US" sz="3600" i="1" dirty="0">
                <a:solidFill>
                  <a:srgbClr val="FFFFFF"/>
                </a:solidFill>
                <a:latin typeface="+mn-lt"/>
              </a:rPr>
              <a:t>Or do you not know that </a:t>
            </a:r>
            <a:r>
              <a:rPr lang="en-US" altLang="en-US" sz="3600" i="1" dirty="0">
                <a:solidFill>
                  <a:srgbClr val="FFFF00"/>
                </a:solidFill>
                <a:latin typeface="+mn-lt"/>
              </a:rPr>
              <a:t>your body is a temple</a:t>
            </a:r>
            <a:r>
              <a:rPr lang="en-US" altLang="en-US" sz="3600" i="1" dirty="0">
                <a:solidFill>
                  <a:srgbClr val="FFFFFF"/>
                </a:solidFill>
                <a:latin typeface="+mn-lt"/>
              </a:rPr>
              <a:t> of the Holy Spirit within you, whom you have from God? You are not your own, for you were bought with a price. </a:t>
            </a:r>
            <a:r>
              <a:rPr lang="en-US" altLang="en-US" sz="3600" i="1" dirty="0">
                <a:solidFill>
                  <a:srgbClr val="FFFF00"/>
                </a:solidFill>
                <a:latin typeface="+mn-lt"/>
              </a:rPr>
              <a:t>So glorify God in your body</a:t>
            </a:r>
            <a:r>
              <a:rPr lang="en-US" altLang="en-US" sz="3600" i="1" dirty="0">
                <a:solidFill>
                  <a:srgbClr val="FFFFFF"/>
                </a:solidFill>
                <a:latin typeface="+mn-lt"/>
              </a:rPr>
              <a:t>.</a:t>
            </a:r>
          </a:p>
          <a:p>
            <a:pPr algn="r"/>
            <a:r>
              <a:rPr lang="en-US" altLang="en-US" sz="3600" b="1" dirty="0">
                <a:solidFill>
                  <a:srgbClr val="FFCC99"/>
                </a:solidFill>
                <a:latin typeface="+mn-lt"/>
              </a:rPr>
              <a:t>1Corinthians 6:17-20</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388938" y="847725"/>
            <a:ext cx="9301162" cy="303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pPr algn="ctr">
              <a:lnSpc>
                <a:spcPct val="101000"/>
              </a:lnSpc>
            </a:pPr>
            <a:r>
              <a:rPr lang="en-US" altLang="en-US" sz="11500" b="1" dirty="0">
                <a:effectLst>
                  <a:outerShdw blurRad="38100" dist="38100" dir="2700000" algn="tl">
                    <a:srgbClr val="C0C0C0"/>
                  </a:outerShdw>
                </a:effectLst>
                <a:latin typeface="+mj-lt"/>
              </a:rPr>
              <a:t>You Are</a:t>
            </a:r>
          </a:p>
          <a:p>
            <a:pPr algn="ctr">
              <a:lnSpc>
                <a:spcPct val="101000"/>
              </a:lnSpc>
            </a:pPr>
            <a:r>
              <a:rPr lang="en-US" altLang="en-US" sz="11500" b="1" dirty="0">
                <a:effectLst>
                  <a:outerShdw blurRad="38100" dist="38100" dir="2700000" algn="tl">
                    <a:srgbClr val="C0C0C0"/>
                  </a:outerShdw>
                </a:effectLst>
                <a:latin typeface="+mj-lt"/>
              </a:rPr>
              <a:t>God's House</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600200" y="228600"/>
            <a:ext cx="695007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j-lt"/>
              </a:rPr>
              <a:t>Man Left God In Eden</a:t>
            </a:r>
          </a:p>
        </p:txBody>
      </p:sp>
      <p:sp>
        <p:nvSpPr>
          <p:cNvPr id="11266" name="Text Box 2"/>
          <p:cNvSpPr txBox="1">
            <a:spLocks noChangeArrowheads="1"/>
          </p:cNvSpPr>
          <p:nvPr/>
        </p:nvSpPr>
        <p:spPr bwMode="auto">
          <a:xfrm>
            <a:off x="1865313" y="1371600"/>
            <a:ext cx="63500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j-lt"/>
              </a:rPr>
              <a:t>Tabernacle in Israel</a:t>
            </a:r>
          </a:p>
        </p:txBody>
      </p:sp>
      <p:sp>
        <p:nvSpPr>
          <p:cNvPr id="11267" name="Text Box 3"/>
          <p:cNvSpPr txBox="1">
            <a:spLocks noChangeArrowheads="1"/>
          </p:cNvSpPr>
          <p:nvPr/>
        </p:nvSpPr>
        <p:spPr bwMode="auto">
          <a:xfrm>
            <a:off x="2432050" y="2057400"/>
            <a:ext cx="5221288"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j-lt"/>
              </a:rPr>
              <a:t>Exodus 25:8-9; 40:33-38</a:t>
            </a:r>
          </a:p>
        </p:txBody>
      </p:sp>
      <p:sp>
        <p:nvSpPr>
          <p:cNvPr id="11268" name="Text Box 4"/>
          <p:cNvSpPr txBox="1">
            <a:spLocks noChangeArrowheads="1"/>
          </p:cNvSpPr>
          <p:nvPr/>
        </p:nvSpPr>
        <p:spPr bwMode="auto">
          <a:xfrm>
            <a:off x="2432050" y="3200400"/>
            <a:ext cx="516731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j-lt"/>
              </a:rPr>
              <a:t>Temple in Israel</a:t>
            </a:r>
          </a:p>
        </p:txBody>
      </p:sp>
      <p:sp>
        <p:nvSpPr>
          <p:cNvPr id="11269" name="Text Box 5"/>
          <p:cNvSpPr txBox="1">
            <a:spLocks noChangeArrowheads="1"/>
          </p:cNvSpPr>
          <p:nvPr/>
        </p:nvSpPr>
        <p:spPr bwMode="auto">
          <a:xfrm>
            <a:off x="2733675" y="3886200"/>
            <a:ext cx="4643438"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j-lt"/>
              </a:rPr>
              <a:t>2Chronicles 5:11-14</a:t>
            </a:r>
          </a:p>
        </p:txBody>
      </p:sp>
    </p:spTree>
    <p:extLst>
      <p:ext uri="{BB962C8B-B14F-4D97-AF65-F5344CB8AC3E}">
        <p14:creationId xmlns:p14="http://schemas.microsoft.com/office/powerpoint/2010/main" val="3640159656"/>
      </p:ext>
    </p:extLst>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600200" y="228600"/>
            <a:ext cx="6950075"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j-lt"/>
              </a:rPr>
              <a:t>Man Left God In Eden</a:t>
            </a:r>
          </a:p>
        </p:txBody>
      </p:sp>
      <p:sp>
        <p:nvSpPr>
          <p:cNvPr id="11266" name="Text Box 2"/>
          <p:cNvSpPr txBox="1">
            <a:spLocks noChangeArrowheads="1"/>
          </p:cNvSpPr>
          <p:nvPr/>
        </p:nvSpPr>
        <p:spPr bwMode="auto">
          <a:xfrm>
            <a:off x="1865313" y="1371600"/>
            <a:ext cx="63500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j-lt"/>
              </a:rPr>
              <a:t>Tabernacle in Israel</a:t>
            </a:r>
          </a:p>
        </p:txBody>
      </p:sp>
      <p:sp>
        <p:nvSpPr>
          <p:cNvPr id="11267" name="Text Box 3"/>
          <p:cNvSpPr txBox="1">
            <a:spLocks noChangeArrowheads="1"/>
          </p:cNvSpPr>
          <p:nvPr/>
        </p:nvSpPr>
        <p:spPr bwMode="auto">
          <a:xfrm>
            <a:off x="2432050" y="2057400"/>
            <a:ext cx="5221288"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j-lt"/>
              </a:rPr>
              <a:t>Exodus 25:8-9; 40:33-35</a:t>
            </a:r>
          </a:p>
        </p:txBody>
      </p:sp>
      <p:sp>
        <p:nvSpPr>
          <p:cNvPr id="11268" name="Text Box 4"/>
          <p:cNvSpPr txBox="1">
            <a:spLocks noChangeArrowheads="1"/>
          </p:cNvSpPr>
          <p:nvPr/>
        </p:nvSpPr>
        <p:spPr bwMode="auto">
          <a:xfrm>
            <a:off x="2432050" y="3200400"/>
            <a:ext cx="516731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j-lt"/>
              </a:rPr>
              <a:t>Temple in Israel</a:t>
            </a:r>
          </a:p>
        </p:txBody>
      </p:sp>
      <p:sp>
        <p:nvSpPr>
          <p:cNvPr id="11269" name="Text Box 5"/>
          <p:cNvSpPr txBox="1">
            <a:spLocks noChangeArrowheads="1"/>
          </p:cNvSpPr>
          <p:nvPr/>
        </p:nvSpPr>
        <p:spPr bwMode="auto">
          <a:xfrm>
            <a:off x="2733675" y="3886200"/>
            <a:ext cx="4643438"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j-lt"/>
              </a:rPr>
              <a:t>2Chronicles 5:1,13-14</a:t>
            </a:r>
          </a:p>
        </p:txBody>
      </p:sp>
      <p:sp>
        <p:nvSpPr>
          <p:cNvPr id="11270" name="Text Box 6"/>
          <p:cNvSpPr txBox="1">
            <a:spLocks noChangeArrowheads="1"/>
          </p:cNvSpPr>
          <p:nvPr/>
        </p:nvSpPr>
        <p:spPr bwMode="auto">
          <a:xfrm>
            <a:off x="2741613" y="5029200"/>
            <a:ext cx="454818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solidFill>
                  <a:srgbClr val="FFFFFF"/>
                </a:solidFill>
                <a:effectLst>
                  <a:outerShdw blurRad="38100" dist="38100" dir="2700000" algn="tl">
                    <a:srgbClr val="000000">
                      <a:alpha val="43137"/>
                    </a:srgbClr>
                  </a:outerShdw>
                </a:effectLst>
                <a:latin typeface="+mj-lt"/>
              </a:rPr>
              <a:t>Glory Departs</a:t>
            </a:r>
          </a:p>
        </p:txBody>
      </p:sp>
      <p:sp>
        <p:nvSpPr>
          <p:cNvPr id="11271" name="Text Box 7"/>
          <p:cNvSpPr txBox="1">
            <a:spLocks noChangeArrowheads="1"/>
          </p:cNvSpPr>
          <p:nvPr/>
        </p:nvSpPr>
        <p:spPr bwMode="auto">
          <a:xfrm>
            <a:off x="2155825" y="5715000"/>
            <a:ext cx="5802313"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FFFF00"/>
                </a:solidFill>
                <a:effectLst>
                  <a:outerShdw blurRad="38100" dist="38100" dir="2700000" algn="tl">
                    <a:srgbClr val="000000">
                      <a:alpha val="43137"/>
                    </a:srgbClr>
                  </a:outerShdw>
                </a:effectLst>
                <a:latin typeface="+mj-lt"/>
              </a:rPr>
              <a:t>Ezekiel 10:4,18; 11:23</a:t>
            </a:r>
          </a:p>
          <a:p>
            <a:pPr algn="ctr"/>
            <a:r>
              <a:rPr lang="en-US" altLang="en-US" sz="4000" b="1" dirty="0">
                <a:solidFill>
                  <a:srgbClr val="FFFF00"/>
                </a:solidFill>
                <a:effectLst>
                  <a:outerShdw blurRad="38100" dist="38100" dir="2700000" algn="tl">
                    <a:srgbClr val="000000">
                      <a:alpha val="43137"/>
                    </a:srgbClr>
                  </a:outerShdw>
                </a:effectLst>
                <a:latin typeface="+mj-lt"/>
              </a:rPr>
              <a:t>2Kings 25:9</a:t>
            </a:r>
          </a:p>
        </p:txBody>
      </p:sp>
    </p:spTree>
    <p:extLst>
      <p:ext uri="{BB962C8B-B14F-4D97-AF65-F5344CB8AC3E}">
        <p14:creationId xmlns:p14="http://schemas.microsoft.com/office/powerpoint/2010/main" val="3471196346"/>
      </p:ext>
    </p:extLst>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601788" y="914400"/>
            <a:ext cx="6875462" cy="248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8607"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5400" b="1" dirty="0">
                <a:effectLst>
                  <a:outerShdw blurRad="38100" dist="38100" dir="2700000" algn="tl">
                    <a:srgbClr val="C0C0C0"/>
                  </a:outerShdw>
                </a:effectLst>
                <a:latin typeface="+mj-lt"/>
              </a:rPr>
              <a:t>Future Sanctuary</a:t>
            </a:r>
          </a:p>
          <a:p>
            <a:pPr algn="ctr"/>
            <a:r>
              <a:rPr lang="en-US" altLang="en-US" sz="5400" b="1" dirty="0">
                <a:effectLst>
                  <a:outerShdw blurRad="38100" dist="38100" dir="2700000" algn="tl">
                    <a:srgbClr val="C0C0C0"/>
                  </a:outerShdw>
                </a:effectLst>
                <a:latin typeface="+mj-lt"/>
              </a:rPr>
              <a:t>and</a:t>
            </a:r>
          </a:p>
          <a:p>
            <a:pPr algn="ctr"/>
            <a:r>
              <a:rPr lang="en-US" altLang="en-US" sz="5400" b="1" dirty="0">
                <a:effectLst>
                  <a:outerShdw blurRad="38100" dist="38100" dir="2700000" algn="tl">
                    <a:srgbClr val="C0C0C0"/>
                  </a:outerShdw>
                </a:effectLst>
                <a:latin typeface="+mj-lt"/>
              </a:rPr>
              <a:t>Glory Promised</a:t>
            </a:r>
          </a:p>
        </p:txBody>
      </p:sp>
      <p:sp>
        <p:nvSpPr>
          <p:cNvPr id="15362" name="Text Box 2"/>
          <p:cNvSpPr txBox="1">
            <a:spLocks noChangeArrowheads="1"/>
          </p:cNvSpPr>
          <p:nvPr/>
        </p:nvSpPr>
        <p:spPr bwMode="auto">
          <a:xfrm>
            <a:off x="1520825" y="3886200"/>
            <a:ext cx="7038975"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08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j-lt"/>
              </a:rPr>
              <a:t>Ezekiel 37:26-28; Haggai 2:6-9</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39713" y="263525"/>
            <a:ext cx="9601200" cy="703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072"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b="1" i="1" dirty="0">
                <a:solidFill>
                  <a:srgbClr val="FFCC99"/>
                </a:solidFill>
                <a:latin typeface="+mn-lt"/>
              </a:rPr>
              <a:t>26</a:t>
            </a:r>
            <a:r>
              <a:rPr lang="en-US" altLang="en-US" sz="3600" i="1" dirty="0">
                <a:solidFill>
                  <a:srgbClr val="FFFFFF"/>
                </a:solidFill>
                <a:latin typeface="+mn-lt"/>
              </a:rPr>
              <a:t> I will make a covenant of peace with them. It shall be an everlasting covenant with them. And I will set them in their land and multiply them, and will set my sanctuary in their midst forevermore.</a:t>
            </a:r>
          </a:p>
          <a:p>
            <a:r>
              <a:rPr lang="en-US" altLang="en-US" sz="3600" b="1" i="1" dirty="0">
                <a:solidFill>
                  <a:srgbClr val="FFCC99"/>
                </a:solidFill>
                <a:latin typeface="+mn-lt"/>
              </a:rPr>
              <a:t>27</a:t>
            </a:r>
            <a:r>
              <a:rPr lang="en-US" altLang="en-US" sz="3600" i="1" dirty="0">
                <a:solidFill>
                  <a:srgbClr val="FFFFFF"/>
                </a:solidFill>
                <a:latin typeface="+mn-lt"/>
              </a:rPr>
              <a:t> My dwelling place shall be with them, and I will be their God, and they shall be my people.</a:t>
            </a:r>
          </a:p>
          <a:p>
            <a:r>
              <a:rPr lang="en-US" altLang="en-US" sz="3600" b="1" i="1" dirty="0">
                <a:solidFill>
                  <a:srgbClr val="FFCC99"/>
                </a:solidFill>
                <a:latin typeface="+mn-lt"/>
              </a:rPr>
              <a:t>28</a:t>
            </a:r>
            <a:r>
              <a:rPr lang="en-US" altLang="en-US" sz="3600" i="1" dirty="0">
                <a:solidFill>
                  <a:srgbClr val="FFFFFF"/>
                </a:solidFill>
                <a:latin typeface="+mn-lt"/>
              </a:rPr>
              <a:t> Then the nations will know that I am the Lord who sanctifies Israel, when my sanctuary is in their midst forevermore.</a:t>
            </a:r>
          </a:p>
          <a:p>
            <a:pPr algn="r"/>
            <a:r>
              <a:rPr lang="en-US" altLang="en-US" sz="3600" b="1" dirty="0">
                <a:solidFill>
                  <a:srgbClr val="FFCC99"/>
                </a:solidFill>
                <a:latin typeface="+mn-lt"/>
              </a:rPr>
              <a:t>Ezekiel 37:26-28</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68313" y="166688"/>
            <a:ext cx="9144000" cy="722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063"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b="1" i="1" dirty="0">
                <a:solidFill>
                  <a:srgbClr val="FFCC99"/>
                </a:solidFill>
                <a:latin typeface="+mn-lt"/>
              </a:rPr>
              <a:t>6</a:t>
            </a:r>
            <a:r>
              <a:rPr lang="en-US" altLang="en-US" sz="3600" i="1" dirty="0">
                <a:solidFill>
                  <a:srgbClr val="FFFFFF"/>
                </a:solidFill>
                <a:latin typeface="+mn-lt"/>
              </a:rPr>
              <a:t> For thus says the Lord of hosts: Yet once more, in a little while, I will shake the heavens and the earth and the sea and the dry land.</a:t>
            </a:r>
          </a:p>
          <a:p>
            <a:r>
              <a:rPr lang="en-US" altLang="en-US" sz="3600" b="1" i="1" dirty="0">
                <a:solidFill>
                  <a:srgbClr val="FFCC99"/>
                </a:solidFill>
                <a:latin typeface="+mn-lt"/>
              </a:rPr>
              <a:t>7</a:t>
            </a:r>
            <a:r>
              <a:rPr lang="en-US" altLang="en-US" sz="3600" i="1" dirty="0">
                <a:solidFill>
                  <a:srgbClr val="FFFFFF"/>
                </a:solidFill>
                <a:latin typeface="+mn-lt"/>
              </a:rPr>
              <a:t> And I will shake all nations, so that the treasures of all nations shall come in, and I will fill this house with glory, says the Lord of hosts.</a:t>
            </a:r>
          </a:p>
          <a:p>
            <a:r>
              <a:rPr lang="en-US" altLang="en-US" sz="3600" b="1" i="1" dirty="0">
                <a:solidFill>
                  <a:srgbClr val="FFCC99"/>
                </a:solidFill>
                <a:latin typeface="+mn-lt"/>
              </a:rPr>
              <a:t>8</a:t>
            </a:r>
            <a:r>
              <a:rPr lang="en-US" altLang="en-US" sz="3600" i="1" dirty="0">
                <a:solidFill>
                  <a:srgbClr val="FFFFFF"/>
                </a:solidFill>
                <a:latin typeface="+mn-lt"/>
              </a:rPr>
              <a:t> The silver is mine, and the gold is mine, declares the Lord of hosts.</a:t>
            </a:r>
          </a:p>
          <a:p>
            <a:r>
              <a:rPr lang="en-US" altLang="en-US" sz="3600" b="1" i="1" dirty="0">
                <a:solidFill>
                  <a:srgbClr val="FFCC99"/>
                </a:solidFill>
                <a:latin typeface="+mn-lt"/>
              </a:rPr>
              <a:t>9</a:t>
            </a:r>
            <a:r>
              <a:rPr lang="en-US" altLang="en-US" sz="3600" i="1" dirty="0">
                <a:solidFill>
                  <a:srgbClr val="FFFFFF"/>
                </a:solidFill>
                <a:latin typeface="+mn-lt"/>
              </a:rPr>
              <a:t> The latter glory of this house shall be greater than the former, says the Lord of hosts. And in this place I will give peace, declares the Lord of hosts.</a:t>
            </a:r>
          </a:p>
          <a:p>
            <a:pPr algn="r"/>
            <a:r>
              <a:rPr lang="en-US" altLang="en-US" sz="3600" b="1" dirty="0">
                <a:solidFill>
                  <a:srgbClr val="FFCC99"/>
                </a:solidFill>
                <a:latin typeface="+mn-lt"/>
              </a:rPr>
              <a:t>Haggai 2:6-9</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952750" y="228600"/>
            <a:ext cx="424656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dirty="0">
                <a:effectLst>
                  <a:outerShdw blurRad="38100" dist="38100" dir="2700000" algn="tl">
                    <a:srgbClr val="C0C0C0"/>
                  </a:outerShdw>
                </a:effectLst>
                <a:latin typeface="+mn-lt"/>
              </a:rPr>
              <a:t>Jesus Is Born</a:t>
            </a:r>
          </a:p>
        </p:txBody>
      </p:sp>
      <p:sp>
        <p:nvSpPr>
          <p:cNvPr id="31746" name="Text Box 2"/>
          <p:cNvSpPr txBox="1">
            <a:spLocks noChangeArrowheads="1"/>
          </p:cNvSpPr>
          <p:nvPr/>
        </p:nvSpPr>
        <p:spPr bwMode="auto">
          <a:xfrm>
            <a:off x="2774950" y="1371600"/>
            <a:ext cx="453231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6088" rIns="90000" bIns="45000"/>
          <a:lstStyle>
            <a:lvl1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800" b="1">
                <a:effectLst>
                  <a:outerShdw blurRad="38100" dist="38100" dir="2700000" algn="tl">
                    <a:srgbClr val="C0C0C0"/>
                  </a:outerShdw>
                </a:effectLst>
                <a:latin typeface="+mn-lt"/>
              </a:rPr>
              <a:t>Glory Returns</a:t>
            </a:r>
          </a:p>
        </p:txBody>
      </p:sp>
      <p:sp>
        <p:nvSpPr>
          <p:cNvPr id="31747" name="Text Box 3"/>
          <p:cNvSpPr txBox="1">
            <a:spLocks noChangeArrowheads="1"/>
          </p:cNvSpPr>
          <p:nvPr/>
        </p:nvSpPr>
        <p:spPr bwMode="auto">
          <a:xfrm>
            <a:off x="1998663" y="2057400"/>
            <a:ext cx="6092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072"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DejaVu Sans" panose="020B0603030804020204" pitchFamily="34" charset="0"/>
                <a:cs typeface="DejaVu Sans" panose="020B0603030804020204" pitchFamily="34" charset="0"/>
              </a:defRPr>
            </a:lvl9pPr>
          </a:lstStyle>
          <a:p>
            <a:pPr algn="ctr"/>
            <a:r>
              <a:rPr lang="en-US" altLang="en-US" sz="4000" b="1" dirty="0">
                <a:solidFill>
                  <a:srgbClr val="800000"/>
                </a:solidFill>
                <a:effectLst>
                  <a:outerShdw blurRad="38100" dist="38100" dir="2700000" algn="tl">
                    <a:srgbClr val="C0C0C0"/>
                  </a:outerShdw>
                </a:effectLst>
                <a:latin typeface="+mn-lt"/>
              </a:rPr>
              <a:t>Matthew 1:23; John 1:14; 2:21</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68312" y="3254180"/>
            <a:ext cx="9144000" cy="2066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And the Word became flesh and dwelt among us, and we have seen his glory, glory as of the only Son from the Father, full of grace and truth.</a:t>
            </a:r>
          </a:p>
          <a:p>
            <a:pPr algn="r"/>
            <a:r>
              <a:rPr lang="en-US" altLang="en-US" sz="3600" b="1" dirty="0">
                <a:solidFill>
                  <a:srgbClr val="FFCC99"/>
                </a:solidFill>
                <a:latin typeface="+mn-lt"/>
              </a:rPr>
              <a:t>John 1:14</a:t>
            </a:r>
          </a:p>
        </p:txBody>
      </p:sp>
      <p:sp>
        <p:nvSpPr>
          <p:cNvPr id="20482" name="Text Box 2"/>
          <p:cNvSpPr txBox="1">
            <a:spLocks noChangeArrowheads="1"/>
          </p:cNvSpPr>
          <p:nvPr/>
        </p:nvSpPr>
        <p:spPr bwMode="auto">
          <a:xfrm>
            <a:off x="468312" y="5933687"/>
            <a:ext cx="9144000" cy="120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But he was speaking about the temple of his body.</a:t>
            </a:r>
          </a:p>
          <a:p>
            <a:pPr algn="r"/>
            <a:r>
              <a:rPr lang="en-US" altLang="en-US" sz="3600" b="1" dirty="0">
                <a:solidFill>
                  <a:srgbClr val="FFCC99"/>
                </a:solidFill>
                <a:latin typeface="+mn-lt"/>
              </a:rPr>
              <a:t>John 2:21</a:t>
            </a:r>
          </a:p>
        </p:txBody>
      </p:sp>
      <p:sp>
        <p:nvSpPr>
          <p:cNvPr id="6" name="Text Box 1"/>
          <p:cNvSpPr txBox="1">
            <a:spLocks noChangeArrowheads="1"/>
          </p:cNvSpPr>
          <p:nvPr/>
        </p:nvSpPr>
        <p:spPr bwMode="auto">
          <a:xfrm>
            <a:off x="468312" y="503237"/>
            <a:ext cx="9144000" cy="213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5pPr>
            <a:lvl6pPr marL="25146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6pPr>
            <a:lvl7pPr marL="29718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7pPr>
            <a:lvl8pPr marL="34290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8pPr>
            <a:lvl9pPr marL="3886200" indent="-228600" defTabSz="457200" fontAlgn="base" hangingPunct="0">
              <a:lnSpc>
                <a:spcPct val="98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DejaVu Sans" panose="020B0603030804020204" pitchFamily="34" charset="0"/>
                <a:cs typeface="DejaVu Sans" panose="020B0603030804020204" pitchFamily="34" charset="0"/>
              </a:defRPr>
            </a:lvl9pPr>
          </a:lstStyle>
          <a:p>
            <a:r>
              <a:rPr lang="en-US" altLang="en-US" sz="3600" i="1" dirty="0">
                <a:solidFill>
                  <a:srgbClr val="FFFFFF"/>
                </a:solidFill>
                <a:latin typeface="+mn-lt"/>
              </a:rPr>
              <a:t>Behold, the virgin shall conceive and bear a son, and they shall call his name Immanuel (which means, God with us).</a:t>
            </a:r>
          </a:p>
          <a:p>
            <a:pPr algn="r"/>
            <a:r>
              <a:rPr lang="en-US" altLang="en-US" sz="3600" b="1" dirty="0">
                <a:solidFill>
                  <a:srgbClr val="FFCC99"/>
                </a:solidFill>
                <a:latin typeface="+mn-lt"/>
              </a:rPr>
              <a:t>Matthew 1:23</a:t>
            </a:r>
          </a:p>
        </p:txBody>
      </p:sp>
    </p:spTree>
  </p:cSld>
  <p:clrMapOvr>
    <a:masterClrMapping/>
  </p:clrMapOvr>
  <p:transition spd="med">
    <p:diamon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DejaVu Sans" panose="020B0603030804020204" pitchFamily="34" charset="0"/>
            <a:cs typeface="DejaVu Sans" panose="020B06030308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DejaVu Sans" panose="020B0603030804020204" pitchFamily="34" charset="0"/>
            <a:cs typeface="DejaVu Sans" panose="020B0603030804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1295</Words>
  <Application>Microsoft Office PowerPoint</Application>
  <PresentationFormat>Custom</PresentationFormat>
  <Paragraphs>151</Paragraphs>
  <Slides>28</Slides>
  <Notes>28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Times New Roman</vt:lpstr>
      <vt:lpstr>DejaVu Sans</vt:lpstr>
      <vt:lpstr>Tahoma</vt:lpstr>
      <vt:lpstr>Bitstream Vera Serif</vt:lpstr>
      <vt:lpstr>Bitstream Vera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Henderson</dc:creator>
  <cp:lastModifiedBy>Dan Henderson</cp:lastModifiedBy>
  <cp:revision>16</cp:revision>
  <cp:lastPrinted>1601-01-01T00:00:00Z</cp:lastPrinted>
  <dcterms:created xsi:type="dcterms:W3CDTF">2007-09-09T01:09:14Z</dcterms:created>
  <dcterms:modified xsi:type="dcterms:W3CDTF">2016-10-22T23:04:56Z</dcterms:modified>
</cp:coreProperties>
</file>