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0000"/>
    <a:srgbClr val="800000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58" d="100"/>
          <a:sy n="58" d="100"/>
        </p:scale>
        <p:origin x="91" y="6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925F-0DD3-4602-9540-205E9C3C849A}" type="datetimeFigureOut">
              <a:rPr lang="en-US" smtClean="0"/>
              <a:t>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99C76-EF78-49FA-8AD9-D1CAFE690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770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925F-0DD3-4602-9540-205E9C3C849A}" type="datetimeFigureOut">
              <a:rPr lang="en-US" smtClean="0"/>
              <a:t>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99C76-EF78-49FA-8AD9-D1CAFE690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986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925F-0DD3-4602-9540-205E9C3C849A}" type="datetimeFigureOut">
              <a:rPr lang="en-US" smtClean="0"/>
              <a:t>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99C76-EF78-49FA-8AD9-D1CAFE690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838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925F-0DD3-4602-9540-205E9C3C849A}" type="datetimeFigureOut">
              <a:rPr lang="en-US" smtClean="0"/>
              <a:t>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99C76-EF78-49FA-8AD9-D1CAFE690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085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925F-0DD3-4602-9540-205E9C3C849A}" type="datetimeFigureOut">
              <a:rPr lang="en-US" smtClean="0"/>
              <a:t>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99C76-EF78-49FA-8AD9-D1CAFE690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257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925F-0DD3-4602-9540-205E9C3C849A}" type="datetimeFigureOut">
              <a:rPr lang="en-US" smtClean="0"/>
              <a:t>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99C76-EF78-49FA-8AD9-D1CAFE690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047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925F-0DD3-4602-9540-205E9C3C849A}" type="datetimeFigureOut">
              <a:rPr lang="en-US" smtClean="0"/>
              <a:t>1/14/2017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99C76-EF78-49FA-8AD9-D1CAFE690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056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925F-0DD3-4602-9540-205E9C3C849A}" type="datetimeFigureOut">
              <a:rPr lang="en-US" smtClean="0"/>
              <a:t>1/14/2017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99C76-EF78-49FA-8AD9-D1CAFE690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177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925F-0DD3-4602-9540-205E9C3C849A}" type="datetimeFigureOut">
              <a:rPr lang="en-US" smtClean="0"/>
              <a:t>1/14/2017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99C76-EF78-49FA-8AD9-D1CAFE690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087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925F-0DD3-4602-9540-205E9C3C849A}" type="datetimeFigureOut">
              <a:rPr lang="en-US" smtClean="0"/>
              <a:t>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99C76-EF78-49FA-8AD9-D1CAFE690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852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925F-0DD3-4602-9540-205E9C3C849A}" type="datetimeFigureOut">
              <a:rPr lang="en-US" smtClean="0"/>
              <a:t>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99C76-EF78-49FA-8AD9-D1CAFE690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933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E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9925F-0DD3-4602-9540-205E9C3C849A}" type="datetimeFigureOut">
              <a:rPr lang="en-US" smtClean="0"/>
              <a:t>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99C76-EF78-49FA-8AD9-D1CAFE690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9473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98971" y="858416"/>
            <a:ext cx="3744686" cy="4982547"/>
          </a:xfrm>
        </p:spPr>
        <p:txBody>
          <a:bodyPr anchor="ctr" anchorCtr="1">
            <a:normAutofit/>
          </a:bodyPr>
          <a:lstStyle/>
          <a:p>
            <a:r>
              <a:rPr lang="en-US" sz="11500" dirty="0">
                <a:ln w="12700"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</a:rPr>
              <a:t>A Bible Heart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731" y="5393095"/>
            <a:ext cx="7508032" cy="1275750"/>
          </a:xfrm>
        </p:spPr>
        <p:txBody>
          <a:bodyPr anchor="ctr" anchorCtr="1">
            <a:normAutofit/>
          </a:bodyPr>
          <a:lstStyle/>
          <a:p>
            <a:r>
              <a:rPr lang="en-US" sz="6000" b="1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</a:rPr>
              <a:t>Matthew 15:10-20</a:t>
            </a:r>
          </a:p>
        </p:txBody>
      </p:sp>
    </p:spTree>
    <p:extLst>
      <p:ext uri="{BB962C8B-B14F-4D97-AF65-F5344CB8AC3E}">
        <p14:creationId xmlns:p14="http://schemas.microsoft.com/office/powerpoint/2010/main" val="1217229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626" y="219352"/>
            <a:ext cx="10515600" cy="893832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Bible Heart Has 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Intellect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9800" y="3632545"/>
            <a:ext cx="5181600" cy="2544418"/>
          </a:xfrm>
        </p:spPr>
        <p:txBody>
          <a:bodyPr>
            <a:spAutoFit/>
          </a:bodyPr>
          <a:lstStyle/>
          <a:p>
            <a:r>
              <a:rPr lang="en-US" sz="3600" dirty="0"/>
              <a:t>Thinks</a:t>
            </a:r>
          </a:p>
          <a:p>
            <a:r>
              <a:rPr lang="en-US" sz="3600" dirty="0"/>
              <a:t>Understands</a:t>
            </a:r>
          </a:p>
          <a:p>
            <a:r>
              <a:rPr lang="en-US" sz="3600" dirty="0"/>
              <a:t>Reasons</a:t>
            </a:r>
          </a:p>
          <a:p>
            <a:r>
              <a:rPr lang="en-US" sz="3600" dirty="0"/>
              <a:t>Believes</a:t>
            </a:r>
          </a:p>
        </p:txBody>
      </p:sp>
    </p:spTree>
    <p:extLst>
      <p:ext uri="{BB962C8B-B14F-4D97-AF65-F5344CB8AC3E}">
        <p14:creationId xmlns:p14="http://schemas.microsoft.com/office/powerpoint/2010/main" val="3867084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626" y="219352"/>
            <a:ext cx="10515600" cy="893832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Bible Heart Has 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Intellect</a:t>
            </a:r>
          </a:p>
          <a:p>
            <a:r>
              <a:rPr lang="en-US" sz="4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Emotions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9800" y="2451841"/>
            <a:ext cx="5181600" cy="3725122"/>
          </a:xfrm>
        </p:spPr>
        <p:txBody>
          <a:bodyPr>
            <a:spAutoFit/>
          </a:bodyPr>
          <a:lstStyle/>
          <a:p>
            <a:r>
              <a:rPr lang="en-US" sz="3600" dirty="0"/>
              <a:t>Despise</a:t>
            </a:r>
          </a:p>
          <a:p>
            <a:r>
              <a:rPr lang="en-US" sz="3600" dirty="0"/>
              <a:t>Desire</a:t>
            </a:r>
          </a:p>
          <a:p>
            <a:r>
              <a:rPr lang="en-US" sz="3600" dirty="0"/>
              <a:t>Love</a:t>
            </a:r>
          </a:p>
          <a:p>
            <a:r>
              <a:rPr lang="en-US" sz="3600" dirty="0"/>
              <a:t>Trust</a:t>
            </a:r>
          </a:p>
          <a:p>
            <a:r>
              <a:rPr lang="en-US" sz="3600" dirty="0"/>
              <a:t>Sorrow</a:t>
            </a:r>
          </a:p>
          <a:p>
            <a:r>
              <a:rPr lang="en-US" sz="3600" dirty="0"/>
              <a:t>Joy</a:t>
            </a:r>
          </a:p>
        </p:txBody>
      </p:sp>
    </p:spTree>
    <p:extLst>
      <p:ext uri="{BB962C8B-B14F-4D97-AF65-F5344CB8AC3E}">
        <p14:creationId xmlns:p14="http://schemas.microsoft.com/office/powerpoint/2010/main" val="4238825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626" y="219352"/>
            <a:ext cx="10515600" cy="893832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Bible Heart Has 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Intellect</a:t>
            </a:r>
          </a:p>
          <a:p>
            <a:r>
              <a:rPr lang="en-US" sz="4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Emotions</a:t>
            </a:r>
          </a:p>
          <a:p>
            <a:r>
              <a:rPr lang="en-US" sz="4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Will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9800" y="3078679"/>
            <a:ext cx="5181600" cy="3098284"/>
          </a:xfrm>
        </p:spPr>
        <p:txBody>
          <a:bodyPr>
            <a:spAutoFit/>
          </a:bodyPr>
          <a:lstStyle/>
          <a:p>
            <a:r>
              <a:rPr lang="en-US" sz="3600" dirty="0"/>
              <a:t>Willing</a:t>
            </a:r>
          </a:p>
          <a:p>
            <a:r>
              <a:rPr lang="en-US" sz="3600" dirty="0"/>
              <a:t>Decides</a:t>
            </a:r>
          </a:p>
          <a:p>
            <a:r>
              <a:rPr lang="en-US" sz="3600" dirty="0"/>
              <a:t>Intention</a:t>
            </a:r>
          </a:p>
          <a:p>
            <a:r>
              <a:rPr lang="en-US" sz="3600" dirty="0"/>
              <a:t>Purpose</a:t>
            </a:r>
          </a:p>
          <a:p>
            <a:r>
              <a:rPr lang="en-US" sz="3600" dirty="0"/>
              <a:t>Obedient</a:t>
            </a:r>
          </a:p>
        </p:txBody>
      </p:sp>
    </p:spTree>
    <p:extLst>
      <p:ext uri="{BB962C8B-B14F-4D97-AF65-F5344CB8AC3E}">
        <p14:creationId xmlns:p14="http://schemas.microsoft.com/office/powerpoint/2010/main" val="1555927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626" y="219352"/>
            <a:ext cx="10515600" cy="893832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Bible Heart Has 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Intellect</a:t>
            </a:r>
          </a:p>
          <a:p>
            <a:r>
              <a:rPr lang="en-US" sz="4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Emotions</a:t>
            </a:r>
          </a:p>
          <a:p>
            <a:r>
              <a:rPr lang="en-US" sz="4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Will</a:t>
            </a:r>
          </a:p>
          <a:p>
            <a:r>
              <a:rPr lang="en-US" sz="4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Conscience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9800" y="4696678"/>
            <a:ext cx="5181600" cy="1217769"/>
          </a:xfrm>
        </p:spPr>
        <p:txBody>
          <a:bodyPr>
            <a:spAutoFit/>
          </a:bodyPr>
          <a:lstStyle/>
          <a:p>
            <a:r>
              <a:rPr lang="en-US" sz="3600" dirty="0"/>
              <a:t>Condemn</a:t>
            </a:r>
          </a:p>
          <a:p>
            <a:r>
              <a:rPr lang="en-US" sz="3600" dirty="0"/>
              <a:t>Not Condemn</a:t>
            </a:r>
          </a:p>
        </p:txBody>
      </p:sp>
    </p:spTree>
    <p:extLst>
      <p:ext uri="{BB962C8B-B14F-4D97-AF65-F5344CB8AC3E}">
        <p14:creationId xmlns:p14="http://schemas.microsoft.com/office/powerpoint/2010/main" val="110513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626" y="219352"/>
            <a:ext cx="10515600" cy="893832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Bible Heart Can Be 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Evil</a:t>
            </a:r>
          </a:p>
          <a:p>
            <a:r>
              <a:rPr lang="en-US" sz="4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Hard</a:t>
            </a:r>
          </a:p>
          <a:p>
            <a:r>
              <a:rPr lang="en-US" sz="4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Deceitful</a:t>
            </a:r>
          </a:p>
          <a:p>
            <a:r>
              <a:rPr lang="en-US" sz="4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Honest</a:t>
            </a:r>
          </a:p>
          <a:p>
            <a:r>
              <a:rPr lang="en-US" sz="4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Pure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6019800" y="1825625"/>
            <a:ext cx="5181600" cy="4351338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Haughty</a:t>
            </a:r>
          </a:p>
          <a:p>
            <a:r>
              <a:rPr lang="en-US" sz="4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Sincere</a:t>
            </a:r>
          </a:p>
          <a:p>
            <a:r>
              <a:rPr lang="en-US" sz="4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Stubborn</a:t>
            </a:r>
          </a:p>
          <a:p>
            <a:r>
              <a:rPr lang="en-US" sz="4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Rebellious</a:t>
            </a:r>
          </a:p>
          <a:p>
            <a:r>
              <a:rPr lang="en-US" sz="4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Deceived</a:t>
            </a:r>
          </a:p>
        </p:txBody>
      </p:sp>
    </p:spTree>
    <p:extLst>
      <p:ext uri="{BB962C8B-B14F-4D97-AF65-F5344CB8AC3E}">
        <p14:creationId xmlns:p14="http://schemas.microsoft.com/office/powerpoint/2010/main" val="3292899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626" y="219352"/>
            <a:ext cx="10515600" cy="893832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Whole Heart Must Be Converted 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Intellect</a:t>
            </a:r>
          </a:p>
          <a:p>
            <a:r>
              <a:rPr lang="en-US" sz="4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Emotions</a:t>
            </a:r>
          </a:p>
          <a:p>
            <a:r>
              <a:rPr lang="en-US" sz="4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Will</a:t>
            </a:r>
          </a:p>
          <a:p>
            <a:r>
              <a:rPr lang="en-US" sz="4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Conscience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9800" y="1971155"/>
            <a:ext cx="5181600" cy="2693045"/>
          </a:xfrm>
        </p:spPr>
        <p:txBody>
          <a:bodyPr>
            <a:spAutoFit/>
          </a:bodyPr>
          <a:lstStyle/>
          <a:p>
            <a:r>
              <a:rPr lang="en-US" sz="4000" dirty="0"/>
              <a:t>By Evidence</a:t>
            </a:r>
          </a:p>
          <a:p>
            <a:r>
              <a:rPr lang="en-US" sz="4000" dirty="0"/>
              <a:t>By Love</a:t>
            </a:r>
          </a:p>
          <a:p>
            <a:r>
              <a:rPr lang="en-US" sz="4000" dirty="0"/>
              <a:t>By Obedience</a:t>
            </a:r>
          </a:p>
          <a:p>
            <a:r>
              <a:rPr lang="en-US" sz="4000" dirty="0"/>
              <a:t>By Remission</a:t>
            </a:r>
          </a:p>
        </p:txBody>
      </p:sp>
    </p:spTree>
    <p:extLst>
      <p:ext uri="{BB962C8B-B14F-4D97-AF65-F5344CB8AC3E}">
        <p14:creationId xmlns:p14="http://schemas.microsoft.com/office/powerpoint/2010/main" val="1593088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82</Words>
  <Application>Microsoft Office PowerPoint</Application>
  <PresentationFormat>Widescreen</PresentationFormat>
  <Paragraphs>53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A Bible Heart</vt:lpstr>
      <vt:lpstr>Bible Heart Has ...</vt:lpstr>
      <vt:lpstr>Bible Heart Has ...</vt:lpstr>
      <vt:lpstr>Bible Heart Has ...</vt:lpstr>
      <vt:lpstr>Bible Heart Has ...</vt:lpstr>
      <vt:lpstr>Bible Heart Can Be ...</vt:lpstr>
      <vt:lpstr>Whole Heart Must Be Converted 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Bible Heart</dc:title>
  <dc:creator>Dan Henderson</dc:creator>
  <cp:lastModifiedBy>Dan Henderson</cp:lastModifiedBy>
  <cp:revision>3</cp:revision>
  <dcterms:created xsi:type="dcterms:W3CDTF">2017-01-15T01:56:37Z</dcterms:created>
  <dcterms:modified xsi:type="dcterms:W3CDTF">2017-01-15T02:21:40Z</dcterms:modified>
</cp:coreProperties>
</file>