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04" r:id="rId2"/>
    <p:sldId id="259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60"/>
  </p:normalViewPr>
  <p:slideViewPr>
    <p:cSldViewPr>
      <p:cViewPr varScale="1">
        <p:scale>
          <a:sx n="62" d="100"/>
          <a:sy n="62" d="100"/>
        </p:scale>
        <p:origin x="62" y="485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2C5F2-E519-4837-B553-DEBEC53C5E08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93ECD-2E2F-4D6D-9919-2E74C6AEE8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257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27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406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04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50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91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4507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Will be saved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93ECD-2E2F-4D6D-9919-2E74C6AEE8F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62467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68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69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0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1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2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3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4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5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6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7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8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79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0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1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2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3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4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5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6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7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8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89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0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1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2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3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4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5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6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7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8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499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2500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62501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2502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2503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2504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505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hecker/>
    <p:sndAc>
      <p:stSnd>
        <p:snd r:embed="rId1" name="breez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61443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44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45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46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47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48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49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0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1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2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3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4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5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6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7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8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59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0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1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2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3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4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5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6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7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8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69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70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71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72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73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74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75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61476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61477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8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479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87B68220-2D0A-47BB-A317-89042ACBD42B}" type="datetimeFigureOut">
              <a:rPr lang="en-US" smtClean="0"/>
              <a:t>2/12/2017</a:t>
            </a:fld>
            <a:endParaRPr lang="en-US"/>
          </a:p>
        </p:txBody>
      </p:sp>
      <p:sp>
        <p:nvSpPr>
          <p:cNvPr id="61480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81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4116351-6C95-48F6-A6E8-7F4CA7B3A365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hecker/>
    <p:sndAc>
      <p:stSnd>
        <p:snd r:embed="rId13" name="breeze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86000" y="5486400"/>
            <a:ext cx="8534400" cy="1295400"/>
          </a:xfrm>
        </p:spPr>
        <p:txBody>
          <a:bodyPr/>
          <a:lstStyle/>
          <a:p>
            <a:r>
              <a:rPr lang="en-US" sz="5400" dirty="0"/>
              <a:t>Romans 14:11-12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304800" y="685800"/>
            <a:ext cx="6019800" cy="1736725"/>
          </a:xfrm>
        </p:spPr>
        <p:txBody>
          <a:bodyPr/>
          <a:lstStyle/>
          <a:p>
            <a:r>
              <a:rPr lang="en-US" sz="9600" dirty="0"/>
              <a:t>Everyone?</a:t>
            </a:r>
          </a:p>
        </p:txBody>
      </p:sp>
    </p:spTree>
    <p:extLst>
      <p:ext uri="{BB962C8B-B14F-4D97-AF65-F5344CB8AC3E}">
        <p14:creationId xmlns:p14="http://schemas.microsoft.com/office/powerpoint/2010/main" val="455371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>
        <p:sndAc>
          <p:stSnd>
            <p:snd r:embed="rId2" name="breeze.wav"/>
          </p:stSnd>
        </p:sndAc>
      </p:transition>
    </mc:Choice>
    <mc:Fallback>
      <p:transition>
        <p:sndAc>
          <p:stSnd>
            <p:snd r:embed="rId2" name="breeze.wav"/>
          </p:stSnd>
        </p:sndAc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57" y="251254"/>
            <a:ext cx="3999470" cy="1752600"/>
          </a:xfrm>
        </p:spPr>
        <p:txBody>
          <a:bodyPr/>
          <a:lstStyle/>
          <a:p>
            <a:r>
              <a:rPr lang="en-US" sz="5400" cap="none" dirty="0"/>
              <a:t>Not</a:t>
            </a:r>
            <a:br>
              <a:rPr lang="en-US" sz="5400" cap="none" dirty="0"/>
            </a:br>
            <a:r>
              <a:rPr lang="en-US" sz="5400" cap="none" dirty="0"/>
              <a:t>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07657" y="1613329"/>
            <a:ext cx="4343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Heard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Lord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Truth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See Or Listen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Wants To Do Right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0" y="5334000"/>
            <a:ext cx="3378544" cy="14478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rmAutofit/>
          </a:bodyPr>
          <a:lstStyle/>
          <a:p>
            <a:r>
              <a:rPr lang="en-US" sz="3600" b="1" i="1" dirty="0"/>
              <a:t>2Corinthians 5:10</a:t>
            </a:r>
          </a:p>
          <a:p>
            <a:r>
              <a:rPr lang="en-US" sz="3600" b="1" i="1" dirty="0"/>
              <a:t>Galatians 6:7-8</a:t>
            </a:r>
            <a:endParaRPr lang="en-US" sz="36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91200" y="1828800"/>
            <a:ext cx="540402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Judged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Confess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Receive Just Due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0" y="251254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r>
              <a:rPr lang="en-US" sz="8000" kern="0" cap="none" dirty="0"/>
              <a:t>But Everyone…</a:t>
            </a:r>
          </a:p>
        </p:txBody>
      </p:sp>
    </p:spTree>
    <p:extLst>
      <p:ext uri="{BB962C8B-B14F-4D97-AF65-F5344CB8AC3E}">
        <p14:creationId xmlns:p14="http://schemas.microsoft.com/office/powerpoint/2010/main" val="26523646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362075"/>
          </a:xfrm>
        </p:spPr>
        <p:txBody>
          <a:bodyPr/>
          <a:lstStyle/>
          <a:p>
            <a:r>
              <a:rPr lang="en-US" sz="8000" cap="none" dirty="0"/>
              <a:t>Not 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5670" y="1752600"/>
            <a:ext cx="4343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24600" y="1775254"/>
            <a:ext cx="479682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/>
              <a:t>Matthew 7:21-</a:t>
            </a:r>
            <a:r>
              <a:rPr lang="en-US" sz="3600" b="1" i="1" dirty="0"/>
              <a:t>22; 23:37</a:t>
            </a:r>
            <a:endParaRPr lang="en-US" sz="3600" b="1" i="1" dirty="0"/>
          </a:p>
          <a:p>
            <a:r>
              <a:rPr lang="en-US" sz="3600" b="1" i="1" dirty="0"/>
              <a:t>John 5:39-40</a:t>
            </a:r>
            <a:r>
              <a:rPr lang="en-US" sz="3600" i="1" dirty="0"/>
              <a:t> </a:t>
            </a:r>
          </a:p>
          <a:p>
            <a:r>
              <a:rPr lang="en-US" sz="3600" b="1" i="1" dirty="0"/>
              <a:t>Acts 13:46</a:t>
            </a:r>
          </a:p>
          <a:p>
            <a:r>
              <a:rPr lang="en-US" sz="3600" b="1" i="1" dirty="0"/>
              <a:t>1Corinthians 13:1-3</a:t>
            </a:r>
            <a:endParaRPr lang="en-US" sz="3600" i="1" dirty="0"/>
          </a:p>
          <a:p>
            <a:r>
              <a:rPr lang="en-US" sz="3600" b="1" i="1" dirty="0"/>
              <a:t>Galatians 5:6</a:t>
            </a:r>
          </a:p>
          <a:p>
            <a:r>
              <a:rPr lang="en-US" sz="3600" b="1" i="1" dirty="0"/>
              <a:t>Hebrews 5:8-9</a:t>
            </a:r>
          </a:p>
          <a:p>
            <a:r>
              <a:rPr lang="en-US" sz="3600" b="1" i="1" dirty="0"/>
              <a:t>Revelation 2:14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362075"/>
          </a:xfrm>
        </p:spPr>
        <p:txBody>
          <a:bodyPr/>
          <a:lstStyle/>
          <a:p>
            <a:r>
              <a:rPr lang="en-US" sz="8000" cap="none" dirty="0"/>
              <a:t>Not 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5670" y="1752600"/>
            <a:ext cx="4343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Heard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91400" y="2895600"/>
            <a:ext cx="329449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/>
              <a:t>John 9:31</a:t>
            </a:r>
          </a:p>
          <a:p>
            <a:r>
              <a:rPr lang="en-US" sz="3600" b="1" i="1" dirty="0"/>
              <a:t>1John 3:22; 5:14</a:t>
            </a:r>
          </a:p>
          <a:p>
            <a:r>
              <a:rPr lang="en-US" sz="3600" b="1" i="1" dirty="0"/>
              <a:t>James 1:6-7;</a:t>
            </a:r>
            <a:r>
              <a:rPr lang="en-US" sz="3600" b="1" dirty="0"/>
              <a:t> 4:3</a:t>
            </a:r>
            <a:endParaRPr lang="en-US" sz="6000" b="1" i="1" dirty="0"/>
          </a:p>
        </p:txBody>
      </p:sp>
    </p:spTree>
    <p:extLst>
      <p:ext uri="{BB962C8B-B14F-4D97-AF65-F5344CB8AC3E}">
        <p14:creationId xmlns:p14="http://schemas.microsoft.com/office/powerpoint/2010/main" val="412141323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362075"/>
          </a:xfrm>
        </p:spPr>
        <p:txBody>
          <a:bodyPr/>
          <a:lstStyle/>
          <a:p>
            <a:r>
              <a:rPr lang="en-US" sz="8000" cap="none" dirty="0"/>
              <a:t>Not 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5670" y="1752600"/>
            <a:ext cx="43434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Heard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Lord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65989" y="3886200"/>
            <a:ext cx="2234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/>
              <a:t>John 14</a:t>
            </a:r>
            <a:r>
              <a:rPr lang="en-US" sz="3600" b="1" dirty="0"/>
              <a:t>:21</a:t>
            </a:r>
            <a:endParaRPr lang="en-US" sz="6000" b="1" i="1" dirty="0"/>
          </a:p>
        </p:txBody>
      </p:sp>
    </p:spTree>
    <p:extLst>
      <p:ext uri="{BB962C8B-B14F-4D97-AF65-F5344CB8AC3E}">
        <p14:creationId xmlns:p14="http://schemas.microsoft.com/office/powerpoint/2010/main" val="206192511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362075"/>
          </a:xfrm>
        </p:spPr>
        <p:txBody>
          <a:bodyPr/>
          <a:lstStyle/>
          <a:p>
            <a:r>
              <a:rPr lang="en-US" sz="8000" cap="none" dirty="0"/>
              <a:t>Not 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5670" y="1752600"/>
            <a:ext cx="434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Heard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Lord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Truth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400" y="3124200"/>
            <a:ext cx="46490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/>
              <a:t>2Corinthians 4:4</a:t>
            </a:r>
          </a:p>
          <a:p>
            <a:r>
              <a:rPr lang="en-US" sz="3600" b="1" i="1" dirty="0"/>
              <a:t>2Thessalonians 2:10-12</a:t>
            </a:r>
          </a:p>
          <a:p>
            <a:r>
              <a:rPr lang="en-US" sz="3600" b="1" i="1" dirty="0"/>
              <a:t>1Timothy 4:1-3</a:t>
            </a:r>
          </a:p>
          <a:p>
            <a:r>
              <a:rPr lang="en-US" sz="3600" b="1" i="1" dirty="0"/>
              <a:t>2Peter 2:3</a:t>
            </a:r>
            <a:r>
              <a:rPr lang="en-US" sz="3600" i="1" dirty="0"/>
              <a:t> </a:t>
            </a:r>
            <a:endParaRPr lang="en-US" sz="9600" b="1" i="1" dirty="0"/>
          </a:p>
        </p:txBody>
      </p:sp>
    </p:spTree>
    <p:extLst>
      <p:ext uri="{BB962C8B-B14F-4D97-AF65-F5344CB8AC3E}">
        <p14:creationId xmlns:p14="http://schemas.microsoft.com/office/powerpoint/2010/main" val="144712942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362075"/>
          </a:xfrm>
        </p:spPr>
        <p:txBody>
          <a:bodyPr/>
          <a:lstStyle/>
          <a:p>
            <a:r>
              <a:rPr lang="en-US" sz="8000" cap="none" dirty="0"/>
              <a:t>Not 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5670" y="1590675"/>
            <a:ext cx="43434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Heard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Lord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Truth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See Or Listen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10400" y="3124200"/>
            <a:ext cx="31281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/>
              <a:t>Matthew 13:15</a:t>
            </a:r>
          </a:p>
          <a:p>
            <a:r>
              <a:rPr lang="en-US" sz="3600" b="1" i="1" dirty="0"/>
              <a:t>Acts 7:57</a:t>
            </a:r>
          </a:p>
          <a:p>
            <a:r>
              <a:rPr lang="en-US" sz="3600" b="1" i="1" dirty="0"/>
              <a:t>Luke 8:15</a:t>
            </a:r>
            <a:endParaRPr lang="en-US" sz="9600" b="1" i="1" dirty="0"/>
          </a:p>
        </p:txBody>
      </p:sp>
    </p:spTree>
    <p:extLst>
      <p:ext uri="{BB962C8B-B14F-4D97-AF65-F5344CB8AC3E}">
        <p14:creationId xmlns:p14="http://schemas.microsoft.com/office/powerpoint/2010/main" val="3243564949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362075"/>
          </a:xfrm>
        </p:spPr>
        <p:txBody>
          <a:bodyPr/>
          <a:lstStyle/>
          <a:p>
            <a:r>
              <a:rPr lang="en-US" sz="8000" cap="none" dirty="0"/>
              <a:t>Not 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65670" y="1590675"/>
            <a:ext cx="4343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Heard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Lord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Truth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See Or Listen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Wants To Do Right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0" y="1976437"/>
            <a:ext cx="5257800" cy="41910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rmAutofit/>
          </a:bodyPr>
          <a:lstStyle/>
          <a:p>
            <a:r>
              <a:rPr lang="en-US" sz="3600" i="1" dirty="0"/>
              <a:t>And this is the judgment: the light has come into the world, and people loved the darkness rather than the light because their works were evil.</a:t>
            </a:r>
          </a:p>
          <a:p>
            <a:pPr algn="r"/>
            <a:r>
              <a:rPr lang="en-US" sz="3600" b="1" i="1" dirty="0"/>
              <a:t> John 3:19</a:t>
            </a:r>
            <a:r>
              <a:rPr lang="en-US" sz="3600" i="1" dirty="0"/>
              <a:t> 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4256220741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57" y="251254"/>
            <a:ext cx="3999470" cy="1752600"/>
          </a:xfrm>
        </p:spPr>
        <p:txBody>
          <a:bodyPr/>
          <a:lstStyle/>
          <a:p>
            <a:r>
              <a:rPr lang="en-US" sz="5400" cap="none" dirty="0"/>
              <a:t>Not</a:t>
            </a:r>
            <a:br>
              <a:rPr lang="en-US" sz="5400" cap="none" dirty="0"/>
            </a:br>
            <a:r>
              <a:rPr lang="en-US" sz="5400" cap="none" dirty="0"/>
              <a:t>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07657" y="1613329"/>
            <a:ext cx="4343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Heard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Lord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Truth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See Or Listen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Wants To Do Right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0" y="4419600"/>
            <a:ext cx="3378544" cy="23622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rmAutofit/>
          </a:bodyPr>
          <a:lstStyle/>
          <a:p>
            <a:r>
              <a:rPr lang="en-US" sz="3600" b="1" i="1" dirty="0"/>
              <a:t>Romans 14:12</a:t>
            </a:r>
          </a:p>
          <a:p>
            <a:r>
              <a:rPr lang="en-US" sz="3600" b="1" i="1" dirty="0"/>
              <a:t>Revelation 20:12</a:t>
            </a:r>
          </a:p>
          <a:p>
            <a:r>
              <a:rPr lang="en-US" sz="3600" b="1" i="1" dirty="0"/>
              <a:t>John 12:48</a:t>
            </a:r>
            <a:r>
              <a:rPr lang="en-US" sz="3600" i="1" dirty="0"/>
              <a:t> </a:t>
            </a:r>
            <a:endParaRPr lang="en-US" sz="36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40178" y="1524000"/>
            <a:ext cx="4343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Judged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0" y="251254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r>
              <a:rPr lang="en-US" sz="8000" kern="0" cap="none" dirty="0"/>
              <a:t>But Everyone…</a:t>
            </a:r>
          </a:p>
        </p:txBody>
      </p:sp>
    </p:spTree>
    <p:extLst>
      <p:ext uri="{BB962C8B-B14F-4D97-AF65-F5344CB8AC3E}">
        <p14:creationId xmlns:p14="http://schemas.microsoft.com/office/powerpoint/2010/main" val="2890351358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57" y="251254"/>
            <a:ext cx="3999470" cy="1752600"/>
          </a:xfrm>
        </p:spPr>
        <p:txBody>
          <a:bodyPr/>
          <a:lstStyle/>
          <a:p>
            <a:r>
              <a:rPr lang="en-US" sz="5400" cap="none" dirty="0"/>
              <a:t>Not</a:t>
            </a:r>
            <a:br>
              <a:rPr lang="en-US" sz="5400" cap="none" dirty="0"/>
            </a:br>
            <a:r>
              <a:rPr lang="en-US" sz="5400" cap="none" dirty="0"/>
              <a:t>Everyone…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507657" y="1613329"/>
            <a:ext cx="4343400" cy="496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Saved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Heard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Lord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Loves The Truth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See Or Listen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Wants To Do Right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0" y="4419600"/>
            <a:ext cx="3378544" cy="2362200"/>
          </a:xfrm>
          <a:prstGeom prst="rect">
            <a:avLst/>
          </a:prstGeom>
          <a:noFill/>
        </p:spPr>
        <p:txBody>
          <a:bodyPr wrap="square" lIns="0" tIns="0" rIns="0" bIns="0" rtlCol="0" anchor="ctr" anchorCtr="1">
            <a:normAutofit/>
          </a:bodyPr>
          <a:lstStyle/>
          <a:p>
            <a:r>
              <a:rPr lang="en-US" sz="3600" b="1" i="1" dirty="0"/>
              <a:t>Romans 14:11</a:t>
            </a:r>
            <a:endParaRPr lang="en-US" sz="3600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340178" y="1524000"/>
            <a:ext cx="4343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Be Judged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0" b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Will Confess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334000" y="251254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cap="all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r>
              <a:rPr lang="en-US" sz="8000" kern="0" cap="none" dirty="0"/>
              <a:t>But Everyone…</a:t>
            </a:r>
          </a:p>
        </p:txBody>
      </p:sp>
    </p:spTree>
    <p:extLst>
      <p:ext uri="{BB962C8B-B14F-4D97-AF65-F5344CB8AC3E}">
        <p14:creationId xmlns:p14="http://schemas.microsoft.com/office/powerpoint/2010/main" val="260094579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alanceblack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balanceblack</Template>
  <TotalTime>104</TotalTime>
  <Words>299</Words>
  <Application>Microsoft Office PowerPoint</Application>
  <PresentationFormat>Widescreen</PresentationFormat>
  <Paragraphs>103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balanceblack</vt:lpstr>
      <vt:lpstr>Everyone?</vt:lpstr>
      <vt:lpstr>Not Everyone…</vt:lpstr>
      <vt:lpstr>Not Everyone…</vt:lpstr>
      <vt:lpstr>Not Everyone…</vt:lpstr>
      <vt:lpstr>Not Everyone…</vt:lpstr>
      <vt:lpstr>Not Everyone…</vt:lpstr>
      <vt:lpstr>Not Everyone…</vt:lpstr>
      <vt:lpstr>Not Everyone…</vt:lpstr>
      <vt:lpstr>Not Everyone…</vt:lpstr>
      <vt:lpstr>Not Everyone…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Everyone…</dc:title>
  <dc:creator>dleehend</dc:creator>
  <cp:lastModifiedBy>Dan Henderson</cp:lastModifiedBy>
  <cp:revision>8</cp:revision>
  <dcterms:created xsi:type="dcterms:W3CDTF">2009-06-21T03:13:01Z</dcterms:created>
  <dcterms:modified xsi:type="dcterms:W3CDTF">2017-02-12T20:48:16Z</dcterms:modified>
</cp:coreProperties>
</file>