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8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34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5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8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374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4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841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2FFC3-A0A9-4A11-9CB2-BFEE3935F65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35F6B6-347D-4BCA-AEE4-3DA6E653B9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8274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/>
              <a:t>Romans 12:12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/>
              <a:t>Rejoice In Hope</a:t>
            </a:r>
          </a:p>
        </p:txBody>
      </p:sp>
    </p:spTree>
    <p:extLst>
      <p:ext uri="{BB962C8B-B14F-4D97-AF65-F5344CB8AC3E}">
        <p14:creationId xmlns:p14="http://schemas.microsoft.com/office/powerpoint/2010/main" val="400181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Rejoice In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107096"/>
            <a:ext cx="6361043" cy="3988904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Rise Above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239" y="2292625"/>
            <a:ext cx="4375161" cy="31540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1Peter 4:13</a:t>
            </a:r>
          </a:p>
          <a:p>
            <a:pPr marL="0" indent="0">
              <a:buNone/>
            </a:pPr>
            <a:r>
              <a:rPr lang="en-US" sz="4000" dirty="0"/>
              <a:t>Hebrews 10:34</a:t>
            </a:r>
          </a:p>
          <a:p>
            <a:pPr marL="0" indent="0">
              <a:buNone/>
            </a:pPr>
            <a:r>
              <a:rPr lang="en-US" sz="4000" dirty="0"/>
              <a:t>1Peter 1:5-6</a:t>
            </a:r>
          </a:p>
        </p:txBody>
      </p:sp>
    </p:spTree>
    <p:extLst>
      <p:ext uri="{BB962C8B-B14F-4D97-AF65-F5344CB8AC3E}">
        <p14:creationId xmlns:p14="http://schemas.microsoft.com/office/powerpoint/2010/main" val="336514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Rejoice In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107096"/>
            <a:ext cx="6361043" cy="3988904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Rise Above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Focus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239" y="2292625"/>
            <a:ext cx="4375161" cy="31540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Hebrews 10:34</a:t>
            </a:r>
          </a:p>
        </p:txBody>
      </p:sp>
    </p:spTree>
    <p:extLst>
      <p:ext uri="{BB962C8B-B14F-4D97-AF65-F5344CB8AC3E}">
        <p14:creationId xmlns:p14="http://schemas.microsoft.com/office/powerpoint/2010/main" val="368557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Rejoice In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107096"/>
            <a:ext cx="6361043" cy="3988904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Rise Above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Focus</a:t>
            </a:r>
          </a:p>
          <a:p>
            <a:pPr>
              <a:spcBef>
                <a:spcPts val="3600"/>
              </a:spcBef>
              <a:buFont typeface="Wingdings" panose="05000000000000000000" pitchFamily="2" charset="2"/>
              <a:buChar char="Ø"/>
            </a:pPr>
            <a:r>
              <a:rPr lang="en-US" sz="5400" dirty="0"/>
              <a:t>Stay Close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539" y="2292625"/>
            <a:ext cx="5247861" cy="31540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1Thessalonians 5:16-18</a:t>
            </a:r>
          </a:p>
          <a:p>
            <a:pPr marL="0" indent="0">
              <a:buNone/>
            </a:pPr>
            <a:r>
              <a:rPr lang="en-US" sz="4000" dirty="0"/>
              <a:t>1Chronicles 5:20</a:t>
            </a:r>
          </a:p>
        </p:txBody>
      </p:sp>
    </p:spTree>
    <p:extLst>
      <p:ext uri="{BB962C8B-B14F-4D97-AF65-F5344CB8AC3E}">
        <p14:creationId xmlns:p14="http://schemas.microsoft.com/office/powerpoint/2010/main" val="892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4861"/>
            <a:ext cx="10972800" cy="6268279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dirty="0"/>
              <a:t>Enjoy a</a:t>
            </a:r>
            <a:br>
              <a:rPr lang="en-US" sz="9600" dirty="0"/>
            </a:br>
            <a:r>
              <a:rPr lang="en-US" sz="9600" dirty="0"/>
              <a:t>Happy &amp; Productive Life!</a:t>
            </a:r>
          </a:p>
        </p:txBody>
      </p:sp>
    </p:spTree>
    <p:extLst>
      <p:ext uri="{BB962C8B-B14F-4D97-AF65-F5344CB8AC3E}">
        <p14:creationId xmlns:p14="http://schemas.microsoft.com/office/powerpoint/2010/main" val="157823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207B0EE3-32B7-4C2E-BDA2-7E1422092A38}" vid="{6038E9FC-2083-49C3-90BB-025C70FF8D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38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Wingdings</vt:lpstr>
      <vt:lpstr>Wingdings 2</vt:lpstr>
      <vt:lpstr>Paper</vt:lpstr>
      <vt:lpstr>Rejoice In Hope</vt:lpstr>
      <vt:lpstr>Rejoice In Hope</vt:lpstr>
      <vt:lpstr>Rejoice In Hope</vt:lpstr>
      <vt:lpstr>Rejoice In Hope</vt:lpstr>
      <vt:lpstr>Enjoy a Happy &amp; Productive Life!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 In Hope</dc:title>
  <dc:creator>Dan Henderson</dc:creator>
  <cp:lastModifiedBy>Dan Henderson</cp:lastModifiedBy>
  <cp:revision>2</cp:revision>
  <dcterms:created xsi:type="dcterms:W3CDTF">2017-02-19T19:35:43Z</dcterms:created>
  <dcterms:modified xsi:type="dcterms:W3CDTF">2017-02-19T19:51:22Z</dcterms:modified>
</cp:coreProperties>
</file>