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5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59" r:id="rId22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DejaVu Sans" panose="020B0603030804020204" pitchFamily="34" charset="0"/>
        <a:ea typeface="+mn-ea"/>
        <a:cs typeface="DejaVu Sans" panose="020B0603030804020204" pitchFamily="34" charset="0"/>
      </a:defRPr>
    </a:lvl1pPr>
    <a:lvl2pPr marL="742950" indent="-285750" algn="l" defTabSz="457200" rtl="0" fontAlgn="base" hangingPunct="0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DejaVu Sans" panose="020B0603030804020204" pitchFamily="34" charset="0"/>
        <a:ea typeface="+mn-ea"/>
        <a:cs typeface="DejaVu Sans" panose="020B0603030804020204" pitchFamily="34" charset="0"/>
      </a:defRPr>
    </a:lvl2pPr>
    <a:lvl3pPr marL="1143000" indent="-228600" algn="l" defTabSz="457200" rtl="0" fontAlgn="base" hangingPunct="0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DejaVu Sans" panose="020B0603030804020204" pitchFamily="34" charset="0"/>
        <a:ea typeface="+mn-ea"/>
        <a:cs typeface="DejaVu Sans" panose="020B0603030804020204" pitchFamily="34" charset="0"/>
      </a:defRPr>
    </a:lvl3pPr>
    <a:lvl4pPr marL="1600200" indent="-228600" algn="l" defTabSz="457200" rtl="0" fontAlgn="base" hangingPunct="0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DejaVu Sans" panose="020B0603030804020204" pitchFamily="34" charset="0"/>
        <a:ea typeface="+mn-ea"/>
        <a:cs typeface="DejaVu Sans" panose="020B0603030804020204" pitchFamily="34" charset="0"/>
      </a:defRPr>
    </a:lvl4pPr>
    <a:lvl5pPr marL="2057400" indent="-228600" algn="l" defTabSz="457200" rtl="0" fontAlgn="base" hangingPunct="0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DejaVu Sans" panose="020B0603030804020204" pitchFamily="34" charset="0"/>
        <a:ea typeface="+mn-ea"/>
        <a:cs typeface="DejaVu Sans" panose="020B0603030804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DejaVu Sans" panose="020B0603030804020204" pitchFamily="34" charset="0"/>
        <a:ea typeface="+mn-ea"/>
        <a:cs typeface="DejaVu Sans" panose="020B0603030804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DejaVu Sans" panose="020B0603030804020204" pitchFamily="34" charset="0"/>
        <a:ea typeface="+mn-ea"/>
        <a:cs typeface="DejaVu Sans" panose="020B0603030804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DejaVu Sans" panose="020B0603030804020204" pitchFamily="34" charset="0"/>
        <a:ea typeface="+mn-ea"/>
        <a:cs typeface="DejaVu Sans" panose="020B0603030804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DejaVu Sans" panose="020B0603030804020204" pitchFamily="34" charset="0"/>
        <a:ea typeface="+mn-ea"/>
        <a:cs typeface="DejaVu Sans" panose="020B06030308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2" y="19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58F1F2E6-78F6-403A-A115-BE9AFCB79A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5FE1FF-7244-4F33-B216-B9D62BE1A7C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A98D7C-7268-4291-9506-9FEFC024D9D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8512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A98D7C-7268-4291-9506-9FEFC024D9DE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5027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A98D7C-7268-4291-9506-9FEFC024D9D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61577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1C2391-6971-4594-98E2-C0366F6ECFA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9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1C2391-6971-4594-98E2-C0366F6ECFA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9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61311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1C2391-6971-4594-98E2-C0366F6ECFA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9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47832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1C2391-6971-4594-98E2-C0366F6ECFAF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9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8857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1C2391-6971-4594-98E2-C0366F6ECFAF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9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2180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1C2391-6971-4594-98E2-C0366F6ECFA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9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5353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1C2391-6971-4594-98E2-C0366F6ECFAF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9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2808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A98D7C-7268-4291-9506-9FEFC024D9D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1C2391-6971-4594-98E2-C0366F6ECFAF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9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06435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C0D74D-1011-4B48-B2AE-8601B05B9CB9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A98D7C-7268-4291-9506-9FEFC024D9D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5290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A98D7C-7268-4291-9506-9FEFC024D9D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0998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A98D7C-7268-4291-9506-9FEFC024D9D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774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A98D7C-7268-4291-9506-9FEFC024D9D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451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A98D7C-7268-4291-9506-9FEFC024D9D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996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A98D7C-7268-4291-9506-9FEFC024D9D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10963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A98D7C-7268-4291-9506-9FEFC024D9D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1545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6" y="1236665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6" y="3970340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13F386-C202-40E8-8903-5B63C45D6A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712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0B93350-C853-47AA-A64E-8F1D9438E2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412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7"/>
            <a:ext cx="2266950" cy="6454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9" y="301627"/>
            <a:ext cx="6650037" cy="64547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DF759C1-4802-45F7-AC41-EE34CC8E4F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0191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9" y="301627"/>
            <a:ext cx="9069387" cy="1260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9" y="6886577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7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6301" y="6886577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EBBD1A1F-D922-4152-B696-FE49F18CBF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783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2F0C7B-E0EC-4F92-90D0-39E7599D8B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998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9" y="1884365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9" y="5059365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1394EF1-8A8A-449E-9248-FC17D8A09A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737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7"/>
            <a:ext cx="4457700" cy="4987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9" y="1768477"/>
            <a:ext cx="4459287" cy="4987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284EC48-7F5A-4820-96C4-76D3571120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75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9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2113722-5E89-44EE-8C48-4D6E3C7BB1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054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1BE17A7-4128-4355-8F43-488D509BA4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859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DB7374A-07E6-422A-95C6-8DB6937159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392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1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40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DC402D-AB19-4D2A-A33C-9EC9F7F311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0572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1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40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806188F-3FD7-4045-BBCB-96C3C98F79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2645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9" y="301627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9" y="1768477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8063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9" y="6886577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7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301" y="6886577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</a:defRPr>
            </a:lvl1pPr>
          </a:lstStyle>
          <a:p>
            <a:fld id="{62D2FAEA-C7E8-4209-B0C6-5DC79C59EB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DejaVu Sans" panose="020B0603030804020204" pitchFamily="34" charset="0"/>
          <a:cs typeface="DejaVu Sans" panose="020B0603030804020204" pitchFamily="34" charset="0"/>
        </a:defRPr>
      </a:lvl2pPr>
      <a:lvl3pPr marL="1143000" indent="-22860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DejaVu Sans" panose="020B0603030804020204" pitchFamily="34" charset="0"/>
          <a:cs typeface="DejaVu Sans" panose="020B0603030804020204" pitchFamily="34" charset="0"/>
        </a:defRPr>
      </a:lvl3pPr>
      <a:lvl4pPr marL="1600200" indent="-22860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DejaVu Sans" panose="020B0603030804020204" pitchFamily="34" charset="0"/>
          <a:cs typeface="DejaVu Sans" panose="020B0603030804020204" pitchFamily="34" charset="0"/>
        </a:defRPr>
      </a:lvl4pPr>
      <a:lvl5pPr marL="2057400" indent="-22860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DejaVu Sans" panose="020B0603030804020204" pitchFamily="34" charset="0"/>
          <a:cs typeface="DejaVu Sans" panose="020B0603030804020204" pitchFamily="34" charset="0"/>
        </a:defRPr>
      </a:lvl5pPr>
      <a:lvl6pPr marL="2514600" indent="-22860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DejaVu Sans" panose="020B0603030804020204" pitchFamily="34" charset="0"/>
          <a:cs typeface="DejaVu Sans" panose="020B0603030804020204" pitchFamily="34" charset="0"/>
        </a:defRPr>
      </a:lvl6pPr>
      <a:lvl7pPr marL="2971800" indent="-22860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DejaVu Sans" panose="020B0603030804020204" pitchFamily="34" charset="0"/>
          <a:cs typeface="DejaVu Sans" panose="020B0603030804020204" pitchFamily="34" charset="0"/>
        </a:defRPr>
      </a:lvl7pPr>
      <a:lvl8pPr marL="3429000" indent="-22860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DejaVu Sans" panose="020B0603030804020204" pitchFamily="34" charset="0"/>
          <a:cs typeface="DejaVu Sans" panose="020B0603030804020204" pitchFamily="34" charset="0"/>
        </a:defRPr>
      </a:lvl8pPr>
      <a:lvl9pPr marL="3886200" indent="-22860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DejaVu Sans" panose="020B0603030804020204" pitchFamily="34" charset="0"/>
          <a:cs typeface="DejaVu Sans" panose="020B0603030804020204" pitchFamily="34" charset="0"/>
        </a:defRPr>
      </a:lvl9pPr>
    </p:titleStyle>
    <p:bodyStyle>
      <a:lvl1pPr marL="342900" indent="-342900" algn="l" defTabSz="457200" rtl="0" fontAlgn="base" hangingPunct="0">
        <a:lnSpc>
          <a:spcPct val="98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8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8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8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101600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pPr>
              <a:lnSpc>
                <a:spcPct val="101000"/>
              </a:lnSpc>
            </a:pPr>
            <a:r>
              <a:rPr lang="en-US" altLang="en-US" sz="9600" b="1">
                <a:solidFill>
                  <a:srgbClr val="666666"/>
                </a:solidFill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82688" y="2112963"/>
            <a:ext cx="3300412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pPr>
              <a:lnSpc>
                <a:spcPct val="101000"/>
              </a:lnSpc>
            </a:pPr>
            <a:r>
              <a:rPr lang="en-US" altLang="en-US" sz="9600" b="1">
                <a:solidFill>
                  <a:srgbClr val="FFFFFF"/>
                </a:solidFill>
                <a:latin typeface="Tahoma" panose="020B0604030504040204" pitchFamily="34" charset="0"/>
              </a:rPr>
              <a:t>Light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168650" y="3590925"/>
            <a:ext cx="1550988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pPr>
              <a:lnSpc>
                <a:spcPct val="101000"/>
              </a:lnSpc>
            </a:pPr>
            <a:r>
              <a:rPr lang="en-US" altLang="en-US" sz="9600" b="1">
                <a:solidFill>
                  <a:srgbClr val="666666"/>
                </a:solidFill>
                <a:latin typeface="Tahoma" panose="020B0604030504040204" pitchFamily="34" charset="0"/>
              </a:rPr>
              <a:t>In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743327" y="5295900"/>
            <a:ext cx="585787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pPr>
              <a:lnSpc>
                <a:spcPct val="101000"/>
              </a:lnSpc>
            </a:pPr>
            <a:r>
              <a:rPr lang="en-US" altLang="en-US" sz="9600" b="1">
                <a:solidFill>
                  <a:srgbClr val="333333"/>
                </a:solidFill>
                <a:latin typeface="Tahoma" panose="020B0604030504040204" pitchFamily="34" charset="0"/>
              </a:rPr>
              <a:t>Darkness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" y="133352"/>
            <a:ext cx="3173413" cy="729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 1:1-5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10:21-23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13:21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14:19-20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Josh 24:7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9:12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9:19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1Kng 8:12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Deu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5:22-23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1Sam 2:9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82:5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88:12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107:14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112:4</a:t>
            </a:r>
          </a:p>
          <a:p>
            <a:pPr>
              <a:spcAft>
                <a:spcPts val="1438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8:2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146425" y="-82550"/>
            <a:ext cx="3062288" cy="773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2Sam 22:29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139:12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56:13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43:3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2Sam 23:3-4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18:28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27:1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36:9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37:6</a:t>
            </a:r>
          </a:p>
          <a:p>
            <a:r>
              <a:rPr lang="en-US" alt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</a:t>
            </a: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2:13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6:22-23</a:t>
            </a:r>
          </a:p>
          <a:p>
            <a:r>
              <a:rPr lang="en-US" alt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</a:t>
            </a: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2:13-14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4:18-19</a:t>
            </a:r>
          </a:p>
          <a:p>
            <a:r>
              <a:rPr lang="en-US" alt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</a:t>
            </a: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11:7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6:23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13:9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108700" y="-53975"/>
            <a:ext cx="4006850" cy="767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118:27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119:105,130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42:16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60:2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2:5; Isa 9:2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10:17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58:10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26:19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30:26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42:6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51:4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 2:22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26:23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58:8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60:1,3,20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Hab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3:4</a:t>
            </a:r>
          </a:p>
        </p:txBody>
      </p:sp>
    </p:spTree>
    <p:extLst>
      <p:ext uri="{BB962C8B-B14F-4D97-AF65-F5344CB8AC3E}">
        <p14:creationId xmlns:p14="http://schemas.microsoft.com/office/powerpoint/2010/main" val="684080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" y="133352"/>
            <a:ext cx="3173413" cy="729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 1:1-5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10:21-23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13:21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14:19-20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Josh 24:7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9:12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9:19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1Kng 8:12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Deu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5:22-23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1Sam 2:9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82:5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88:12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107:14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112:4</a:t>
            </a:r>
          </a:p>
          <a:p>
            <a:pPr>
              <a:spcAft>
                <a:spcPts val="1438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8:2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146425" y="-82550"/>
            <a:ext cx="3062288" cy="773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2Sam 22:29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139:12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56:13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43:3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2Sam 23:3-4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18:28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27:1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36:9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37:6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2:13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6:22-23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2:13-14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4:18-19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11:7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6:23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13:9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108700" y="-53975"/>
            <a:ext cx="4006850" cy="767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118:27</a:t>
            </a:r>
          </a:p>
          <a:p>
            <a:r>
              <a:rPr lang="en-US" alt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119:105,130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42:16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60:2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2:5; Isa 9:2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10:17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58:10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26:19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30:26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42:6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51:4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 2:22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26:23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58:8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60:1,3,20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Hab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3:4</a:t>
            </a:r>
          </a:p>
        </p:txBody>
      </p:sp>
    </p:spTree>
    <p:extLst>
      <p:ext uri="{BB962C8B-B14F-4D97-AF65-F5344CB8AC3E}">
        <p14:creationId xmlns:p14="http://schemas.microsoft.com/office/powerpoint/2010/main" val="4160651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" y="133352"/>
            <a:ext cx="3173413" cy="729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 1:1-5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10:21-23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13:21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14:19-20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Josh 24:7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9:12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9:19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1Kng 8:12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Deu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5:22-23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1Sam 2:9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82:5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88:12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107:14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112:4</a:t>
            </a:r>
          </a:p>
          <a:p>
            <a:pPr>
              <a:spcAft>
                <a:spcPts val="1438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8:2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146425" y="-82550"/>
            <a:ext cx="3062288" cy="773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2Sam 22:29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139:12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56:13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43:3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2Sam 23:3-4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18:28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27:1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36:9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37:6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2:13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6:22-23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2:13-14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4:18-19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11:7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6:23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13:9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108700" y="-53975"/>
            <a:ext cx="4006850" cy="767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118:27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119:105,130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42:16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60:2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2:5; Isa 9:2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10:17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58:10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26:19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30:26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42:6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51:4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 2:22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26:23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58:8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60:1,3,20</a:t>
            </a:r>
          </a:p>
          <a:p>
            <a:r>
              <a:rPr lang="en-US" alt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Hab</a:t>
            </a: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3:4</a:t>
            </a:r>
          </a:p>
        </p:txBody>
      </p:sp>
    </p:spTree>
    <p:extLst>
      <p:ext uri="{BB962C8B-B14F-4D97-AF65-F5344CB8AC3E}">
        <p14:creationId xmlns:p14="http://schemas.microsoft.com/office/powerpoint/2010/main" val="2709684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31763" y="881063"/>
            <a:ext cx="3086100" cy="579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1:7-9</a:t>
            </a:r>
          </a:p>
          <a:p>
            <a:r>
              <a:rPr lang="en-US" altLang="en-US" sz="32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1:4-5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3:19-21</a:t>
            </a:r>
          </a:p>
          <a:p>
            <a:r>
              <a:rPr lang="en-US" altLang="en-US" sz="32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8:12</a:t>
            </a:r>
          </a:p>
          <a:p>
            <a:r>
              <a:rPr lang="en-US" altLang="en-US" sz="32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9:5</a:t>
            </a:r>
          </a:p>
          <a:p>
            <a:r>
              <a:rPr lang="en-US" altLang="en-US" sz="32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12:35-36</a:t>
            </a:r>
          </a:p>
          <a:p>
            <a:r>
              <a:rPr lang="en-US" altLang="en-US" sz="32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11:9-10</a:t>
            </a:r>
          </a:p>
          <a:p>
            <a:pPr indent="19050"/>
            <a:r>
              <a:rPr lang="en-US" altLang="en-US" sz="32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12:46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4:16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10:27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Mk 4:22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Lk 8:16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365502" y="1363663"/>
            <a:ext cx="3349625" cy="48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 1:13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5:8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Lk 2:32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Lk 11:35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5:11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6:12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1Thes 5:4-5</a:t>
            </a:r>
          </a:p>
          <a:p>
            <a:pPr indent="19050"/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1Pet 2:9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26:13-18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13:47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869115" y="625477"/>
            <a:ext cx="3209925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 2:19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 13:12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2Cor 4:6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3:9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1Jhn 1:5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5:13-14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2Tim 1:10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1Jhn 1:6-7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1Jhn 2:9-11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5:14-16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 21:23-24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 22:5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1Cor 4:5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31763" y="881063"/>
            <a:ext cx="3086100" cy="579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1:7-9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1:4-5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3:19-21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8:12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9:5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12:35-36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11:9-10</a:t>
            </a:r>
          </a:p>
          <a:p>
            <a:pPr indent="19050"/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12:46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4:16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10:27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Mk 4:22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Lk 8:16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365502" y="1363663"/>
            <a:ext cx="3349625" cy="48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 1:13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5:8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Lk 2:32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Lk 11:35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5:11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6:12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1Thes 5:4-5</a:t>
            </a:r>
          </a:p>
          <a:p>
            <a:pPr indent="19050"/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1Pet 2:9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26:13-18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13:47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869115" y="625477"/>
            <a:ext cx="3209925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 2:19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 13:12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2Cor 4:6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3:9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1Jhn 1:5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5:13-14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2Tim 1:10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1Jhn 1:6-7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1Jhn 2:9-11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5:14-16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 21:23-24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 22:5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1Cor 4:5</a:t>
            </a:r>
          </a:p>
        </p:txBody>
      </p:sp>
    </p:spTree>
    <p:extLst>
      <p:ext uri="{BB962C8B-B14F-4D97-AF65-F5344CB8AC3E}">
        <p14:creationId xmlns:p14="http://schemas.microsoft.com/office/powerpoint/2010/main" val="1909946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31763" y="881063"/>
            <a:ext cx="3086100" cy="579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1:7-9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1:4-5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3:19-21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8:12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9:5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12:35-36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11:9-10</a:t>
            </a:r>
          </a:p>
          <a:p>
            <a:pPr indent="19050"/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12:46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4:16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10:27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Mk 4:22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Lk 8:16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365502" y="1363663"/>
            <a:ext cx="3349625" cy="48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 1:13</a:t>
            </a:r>
          </a:p>
          <a:p>
            <a:r>
              <a:rPr lang="en-US" alt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5:8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Lk 2:32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Lk 11:35</a:t>
            </a:r>
          </a:p>
          <a:p>
            <a:r>
              <a:rPr lang="en-US" alt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5:11</a:t>
            </a:r>
          </a:p>
          <a:p>
            <a:r>
              <a:rPr lang="en-US" alt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6:12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1Thes 5:4-5</a:t>
            </a:r>
          </a:p>
          <a:p>
            <a:pPr indent="19050"/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1Pet 2:9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26:13-18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13:47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869115" y="625477"/>
            <a:ext cx="3209925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 2:19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 13:12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2Cor 4:6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3:9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1Jhn 1:5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5:13-14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2Tim 1:10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1Jhn 1:6-7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1Jhn 2:9-11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5:14-16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 21:23-24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 22:5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1Cor 4:5</a:t>
            </a:r>
          </a:p>
        </p:txBody>
      </p:sp>
    </p:spTree>
    <p:extLst>
      <p:ext uri="{BB962C8B-B14F-4D97-AF65-F5344CB8AC3E}">
        <p14:creationId xmlns:p14="http://schemas.microsoft.com/office/powerpoint/2010/main" val="2138638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31763" y="881063"/>
            <a:ext cx="3086100" cy="579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1:7-9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1:4-5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3:19-21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8:12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9:5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12:35-36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11:9-10</a:t>
            </a:r>
          </a:p>
          <a:p>
            <a:pPr indent="19050"/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12:46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4:16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10:27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Mk 4:22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Lk 8:16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365502" y="1363663"/>
            <a:ext cx="3349625" cy="48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 1:13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5:8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Lk 2:32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Lk 11:35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5:11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6:12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1Thes 5:4-5</a:t>
            </a:r>
          </a:p>
          <a:p>
            <a:pPr indent="19050"/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1Pet 2:9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26:13-18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13:47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869115" y="625477"/>
            <a:ext cx="3209925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 2:19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 13:12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2Cor 4:6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3:9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1Jhn 1:5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5:13-14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2Tim 1:10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1Jhn 1:6-7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1Jhn 2:9-11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5:14-16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 21:23-24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 22:5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1Cor 4:5</a:t>
            </a:r>
          </a:p>
        </p:txBody>
      </p:sp>
    </p:spTree>
    <p:extLst>
      <p:ext uri="{BB962C8B-B14F-4D97-AF65-F5344CB8AC3E}">
        <p14:creationId xmlns:p14="http://schemas.microsoft.com/office/powerpoint/2010/main" val="772957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31763" y="881063"/>
            <a:ext cx="3086100" cy="579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1:7-9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1:4-5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3:19-21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8:12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9:5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12:35-36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11:9-10</a:t>
            </a:r>
          </a:p>
          <a:p>
            <a:pPr indent="19050"/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12:46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4:16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10:27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Mk 4:22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Lk 8:16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365502" y="1363663"/>
            <a:ext cx="3349625" cy="48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 1:13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5:8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Lk 2:32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Lk 11:35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5:11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6:12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1Thes 5:4-5</a:t>
            </a:r>
          </a:p>
          <a:p>
            <a:pPr indent="19050"/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1Pet 2:9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26:13-18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13:47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869115" y="625477"/>
            <a:ext cx="3209925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 2:19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 13:12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2Cor 4:6</a:t>
            </a:r>
          </a:p>
          <a:p>
            <a:r>
              <a:rPr lang="en-US" alt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3:9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1Jhn 1:5</a:t>
            </a:r>
          </a:p>
          <a:p>
            <a:r>
              <a:rPr lang="en-US" alt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5:13-14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2Tim 1:10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1Jhn 1:6-7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1Jhn 2:9-11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5:14-16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 21:23-24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 22:5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1Cor 4:5</a:t>
            </a:r>
          </a:p>
        </p:txBody>
      </p:sp>
    </p:spTree>
    <p:extLst>
      <p:ext uri="{BB962C8B-B14F-4D97-AF65-F5344CB8AC3E}">
        <p14:creationId xmlns:p14="http://schemas.microsoft.com/office/powerpoint/2010/main" val="670151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31763" y="881063"/>
            <a:ext cx="3086100" cy="579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1:7-9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1:4-5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3:19-21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8:12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9:5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12:35-36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11:9-10</a:t>
            </a:r>
          </a:p>
          <a:p>
            <a:pPr indent="19050"/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12:46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4:16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10:27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Mk 4:22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Lk 8:16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365502" y="1363663"/>
            <a:ext cx="3349625" cy="48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 1:13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5:8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Lk 2:32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Lk 11:35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5:11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6:12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1Thes 5:4-5</a:t>
            </a:r>
          </a:p>
          <a:p>
            <a:pPr indent="19050"/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1Pet 2:9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26:13-18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13:47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869115" y="625477"/>
            <a:ext cx="3209925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 2:19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 13:12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2Cor 4:6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3:9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1Jhn 1:5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5:13-14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2Tim 1:10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1Jhn 1:6-7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1Jhn 2:9-11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5:14-16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 21:23-24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 22:5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1Cor 4:5</a:t>
            </a:r>
          </a:p>
        </p:txBody>
      </p:sp>
    </p:spTree>
    <p:extLst>
      <p:ext uri="{BB962C8B-B14F-4D97-AF65-F5344CB8AC3E}">
        <p14:creationId xmlns:p14="http://schemas.microsoft.com/office/powerpoint/2010/main" val="2792888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31763" y="881063"/>
            <a:ext cx="3086100" cy="579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1:7-9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1:4-5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3:19-21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8:12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9:5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12:35-36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11:9-10</a:t>
            </a:r>
          </a:p>
          <a:p>
            <a:pPr indent="19050"/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12:46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4:16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10:27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Mk 4:22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Lk 8:16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365502" y="1363663"/>
            <a:ext cx="3349625" cy="48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 1:13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5:8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Lk 2:32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Lk 11:35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5:11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6:12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1Thes 5:4-5</a:t>
            </a:r>
          </a:p>
          <a:p>
            <a:pPr indent="19050"/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1Pet 2:9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26:13-18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13:47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869115" y="625477"/>
            <a:ext cx="3209925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 2:19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 13:12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2Cor 4:6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3:9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1Jhn 1:5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5:13-14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2Tim 1:10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1Jhn 1:6-7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1Jhn 2:9-11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5:14-16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 21:23-24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 22:5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1Cor 4:5</a:t>
            </a:r>
          </a:p>
        </p:txBody>
      </p:sp>
    </p:spTree>
    <p:extLst>
      <p:ext uri="{BB962C8B-B14F-4D97-AF65-F5344CB8AC3E}">
        <p14:creationId xmlns:p14="http://schemas.microsoft.com/office/powerpoint/2010/main" val="4066574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" y="133352"/>
            <a:ext cx="3173413" cy="729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 1:1-5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10:21-23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13:21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14:19-20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Josh 24:7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Neh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9:12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Neh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9:19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1Kng 8:12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Deu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5:22-23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1Sam 2:9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82:5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88:12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107:14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112:4</a:t>
            </a:r>
          </a:p>
          <a:p>
            <a:pPr>
              <a:spcAft>
                <a:spcPts val="1438"/>
              </a:spcAft>
            </a:pPr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8:2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146425" y="-82550"/>
            <a:ext cx="3062288" cy="773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2Sam 22:29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139:12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56:13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43:3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2Sam 23:3-4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18:28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27:1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36:9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37:6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2:13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6:22-23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2:13-14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4:18-19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11:7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6:23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13:9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108700" y="-53975"/>
            <a:ext cx="4006850" cy="767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118:27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119:105,130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42:16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60:2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2:5; Isa 9:2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10:17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58:10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26:19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30:26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42:6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51:4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 2:22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26:23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58:8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60:1,3,20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Hab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3:4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31763" y="881063"/>
            <a:ext cx="3086100" cy="579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1:7-9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1:4-5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3:19-21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8:12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9:5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12:35-36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11:9-10</a:t>
            </a:r>
          </a:p>
          <a:p>
            <a:pPr indent="19050"/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Jhn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12:46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4:16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10:27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Mk 4:22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Lk 8:16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365502" y="1363663"/>
            <a:ext cx="3349625" cy="48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 1:13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5:8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Lk 2:32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Lk 11:35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5:11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6:12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1Thes 5:4-5</a:t>
            </a:r>
          </a:p>
          <a:p>
            <a:pPr indent="19050"/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1Pet 2:9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26:13-18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13:47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869115" y="625477"/>
            <a:ext cx="3209925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 2:19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 13:12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2Cor 4:6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3:9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1Jhn 1:5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5:13-14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2Tim 1:10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1Jhn 1:6-7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1Jhn 2:9-11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5:14-16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 21:23-24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 22:5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1Cor 4:5</a:t>
            </a:r>
          </a:p>
        </p:txBody>
      </p:sp>
    </p:spTree>
    <p:extLst>
      <p:ext uri="{BB962C8B-B14F-4D97-AF65-F5344CB8AC3E}">
        <p14:creationId xmlns:p14="http://schemas.microsoft.com/office/powerpoint/2010/main" val="123248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101600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pPr>
              <a:lnSpc>
                <a:spcPct val="101000"/>
              </a:lnSpc>
            </a:pPr>
            <a:r>
              <a:rPr lang="en-US" altLang="en-US" sz="9600" b="1">
                <a:solidFill>
                  <a:srgbClr val="666666"/>
                </a:solidFill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182688" y="2112963"/>
            <a:ext cx="3300412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pPr>
              <a:lnSpc>
                <a:spcPct val="101000"/>
              </a:lnSpc>
            </a:pPr>
            <a:r>
              <a:rPr lang="en-US" altLang="en-US" sz="9600" b="1">
                <a:solidFill>
                  <a:srgbClr val="FFFFFF"/>
                </a:solidFill>
                <a:latin typeface="Tahoma" panose="020B0604030504040204" pitchFamily="34" charset="0"/>
              </a:rPr>
              <a:t>Light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168650" y="3590925"/>
            <a:ext cx="1550988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pPr>
              <a:lnSpc>
                <a:spcPct val="101000"/>
              </a:lnSpc>
            </a:pPr>
            <a:r>
              <a:rPr lang="en-US" altLang="en-US" sz="9600" b="1">
                <a:solidFill>
                  <a:srgbClr val="666666"/>
                </a:solidFill>
                <a:latin typeface="Tahoma" panose="020B0604030504040204" pitchFamily="34" charset="0"/>
              </a:rPr>
              <a:t>In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743327" y="5295900"/>
            <a:ext cx="585787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pPr>
              <a:lnSpc>
                <a:spcPct val="101000"/>
              </a:lnSpc>
            </a:pPr>
            <a:r>
              <a:rPr lang="en-US" altLang="en-US" sz="9600" b="1">
                <a:solidFill>
                  <a:srgbClr val="333333"/>
                </a:solidFill>
                <a:latin typeface="Tahoma" panose="020B0604030504040204" pitchFamily="34" charset="0"/>
              </a:rPr>
              <a:t>Darkness</a:t>
            </a:r>
          </a:p>
        </p:txBody>
      </p:sp>
    </p:spTree>
  </p:cSld>
  <p:clrMapOvr>
    <a:masterClrMapping/>
  </p:clrMapOvr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" y="133352"/>
            <a:ext cx="3173413" cy="729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 1:1-5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10:21-23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13:21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14:19-20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Josh 24:7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Neh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9:12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Neh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9:19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1Kng 8:12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Deu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5:22-23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1Sam 2:9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82:5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88:12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107:14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112:4</a:t>
            </a:r>
          </a:p>
          <a:p>
            <a:pPr>
              <a:spcAft>
                <a:spcPts val="1438"/>
              </a:spcAft>
            </a:pPr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8:2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146425" y="-82550"/>
            <a:ext cx="3062288" cy="773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2Sam 22:29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139:12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56:13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43:3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2Sam 23:3-4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18:28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27:1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36:9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37:6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2:13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6:22-23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2:13-14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4:18-19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11:7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6:23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13:9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108700" y="-53975"/>
            <a:ext cx="4006850" cy="767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118:27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119:105,130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42:16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60:2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2:5; Isa 9:2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10:17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58:10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26:19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30:26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42:6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51:4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 2:22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26:23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58:8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60:1,3,20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Hab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3:4</a:t>
            </a:r>
          </a:p>
        </p:txBody>
      </p:sp>
    </p:spTree>
    <p:extLst>
      <p:ext uri="{BB962C8B-B14F-4D97-AF65-F5344CB8AC3E}">
        <p14:creationId xmlns:p14="http://schemas.microsoft.com/office/powerpoint/2010/main" val="921701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" y="133352"/>
            <a:ext cx="3173413" cy="729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 1:1-5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10:21-23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13:21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14:19-20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Josh 24:7</a:t>
            </a:r>
          </a:p>
          <a:p>
            <a:r>
              <a:rPr lang="en-US" alt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Neh</a:t>
            </a: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9:12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Neh</a:t>
            </a: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9:19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1Kng 8:12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Deu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5:22-23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1Sam 2:9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82:5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88:12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107:14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112:4</a:t>
            </a:r>
          </a:p>
          <a:p>
            <a:pPr>
              <a:spcAft>
                <a:spcPts val="1438"/>
              </a:spcAft>
            </a:pPr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8:2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146425" y="-82550"/>
            <a:ext cx="3062288" cy="773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2Sam 22:29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139:12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56:13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43:3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2Sam 23:3-4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18:28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27:1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36:9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37:6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2:13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6:22-23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2:13-14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4:18-19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11:7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6:23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13:9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108700" y="-53975"/>
            <a:ext cx="4006850" cy="767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118:27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119:105,130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42:16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60:2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2:5; Isa 9:2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10:17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58:10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26:19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30:26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42:6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51:4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 2:22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26:23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58:8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60:1,3,20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Hab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3:4</a:t>
            </a:r>
          </a:p>
        </p:txBody>
      </p:sp>
    </p:spTree>
    <p:extLst>
      <p:ext uri="{BB962C8B-B14F-4D97-AF65-F5344CB8AC3E}">
        <p14:creationId xmlns:p14="http://schemas.microsoft.com/office/powerpoint/2010/main" val="968954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" y="133352"/>
            <a:ext cx="3173413" cy="729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 1:1-5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10:21-23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13:21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14:19-20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Josh 24:7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9:12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9:19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1Kng 8:12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Deu</a:t>
            </a: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5:22-23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1Sam 2:9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82:5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88:12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107:14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112:4</a:t>
            </a:r>
          </a:p>
          <a:p>
            <a:pPr>
              <a:spcAft>
                <a:spcPts val="1438"/>
              </a:spcAft>
            </a:pPr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8:2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146425" y="-82550"/>
            <a:ext cx="3062288" cy="773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2Sam 22:29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139:12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56:13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43:3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2Sam 23:3-4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18:28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27:1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36:9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37:6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2:13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6:22-23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2:13-14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4:18-19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11:7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6:23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13:9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108700" y="-53975"/>
            <a:ext cx="4006850" cy="767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118:27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119:105,130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42:16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60:2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2:5; Isa 9:2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10:17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58:10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26:19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30:26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42:6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51:4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 2:22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26:23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58:8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60:1,3,20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Hab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3:4</a:t>
            </a:r>
          </a:p>
        </p:txBody>
      </p:sp>
    </p:spTree>
    <p:extLst>
      <p:ext uri="{BB962C8B-B14F-4D97-AF65-F5344CB8AC3E}">
        <p14:creationId xmlns:p14="http://schemas.microsoft.com/office/powerpoint/2010/main" val="1861840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" y="133352"/>
            <a:ext cx="3173413" cy="729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 1:1-5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10:21-23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13:21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14:19-20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Josh 24:7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9:12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9:19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1Kng 8:12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Deu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5:22-23</a:t>
            </a:r>
          </a:p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1Sam 2:9</a:t>
            </a:r>
          </a:p>
          <a:p>
            <a:r>
              <a:rPr lang="en-US" alt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82:5</a:t>
            </a:r>
          </a:p>
          <a:p>
            <a:r>
              <a:rPr lang="en-US" alt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88:12</a:t>
            </a:r>
          </a:p>
          <a:p>
            <a:r>
              <a:rPr lang="en-US" alt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107:14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112:4</a:t>
            </a:r>
          </a:p>
          <a:p>
            <a:pPr>
              <a:spcAft>
                <a:spcPts val="1438"/>
              </a:spcAft>
            </a:pPr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8:2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146425" y="-82550"/>
            <a:ext cx="3062288" cy="773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2Sam 22:29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139:12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56:13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43:3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2Sam 23:3-4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18:28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27:1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36:9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37:6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2:13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6:22-23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2:13-14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4:18-19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11:7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6:23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13:9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108700" y="-53975"/>
            <a:ext cx="4006850" cy="767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118:27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119:105,130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42:16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60:2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2:5; Isa 9:2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10:17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58:10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26:19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30:26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42:6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51:4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 2:22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26:23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58:8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60:1,3,20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Hab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3:4</a:t>
            </a:r>
          </a:p>
        </p:txBody>
      </p:sp>
    </p:spTree>
    <p:extLst>
      <p:ext uri="{BB962C8B-B14F-4D97-AF65-F5344CB8AC3E}">
        <p14:creationId xmlns:p14="http://schemas.microsoft.com/office/powerpoint/2010/main" val="3759508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" y="133352"/>
            <a:ext cx="3173413" cy="729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 1:1-5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10:21-23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13:21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14:19-20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Josh 24:7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9:12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9:19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1Kng 8:12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Deu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5:22-23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1Sam 2:9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82:5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88:12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107:14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112:4</a:t>
            </a:r>
          </a:p>
          <a:p>
            <a:pPr>
              <a:spcAft>
                <a:spcPts val="1438"/>
              </a:spcAft>
            </a:pPr>
            <a:r>
              <a:rPr lang="en-US" alt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</a:t>
            </a: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8:2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146425" y="-82550"/>
            <a:ext cx="3062288" cy="773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2Sam 22:29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139:12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56:13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43:3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2Sam 23:3-4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18:28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27:1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36:9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37:6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2:13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6:22-23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2:13-14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4:18-19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11:7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6:23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13:9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108700" y="-53975"/>
            <a:ext cx="4006850" cy="767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118:27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119:105,130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42:16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60:2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2:5; Isa 9:2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10:17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58:10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26:19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30:26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42:6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51:4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 2:22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26:23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58:8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60:1,3,20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Hab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3:4</a:t>
            </a:r>
          </a:p>
        </p:txBody>
      </p:sp>
    </p:spTree>
    <p:extLst>
      <p:ext uri="{BB962C8B-B14F-4D97-AF65-F5344CB8AC3E}">
        <p14:creationId xmlns:p14="http://schemas.microsoft.com/office/powerpoint/2010/main" val="4284931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" y="133352"/>
            <a:ext cx="3173413" cy="729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 1:1-5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10:21-23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13:21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14:19-20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Josh 24:7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9:12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9:19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1Kng 8:12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Deu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5:22-23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1Sam 2:9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82:5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88:12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107:14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112:4</a:t>
            </a:r>
          </a:p>
          <a:p>
            <a:pPr>
              <a:spcAft>
                <a:spcPts val="1438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8:2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146425" y="-82550"/>
            <a:ext cx="3062288" cy="773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2Sam 22:29</a:t>
            </a:r>
          </a:p>
          <a:p>
            <a:r>
              <a:rPr lang="en-US" alt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139:12</a:t>
            </a:r>
          </a:p>
          <a:p>
            <a:r>
              <a:rPr lang="en-US" alt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56:13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43:3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2Sam 23:3-4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18:28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27:1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36:9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37:6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2:13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6:22-23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2:13-14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4:18-19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11:7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6:23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13:9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108700" y="-53975"/>
            <a:ext cx="4006850" cy="767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118:27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119:105,130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42:16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60:2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2:5; Isa 9:2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10:17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58:10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26:19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30:26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42:6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51:4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 2:22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26:23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58:8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60:1,3,20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Hab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3:4</a:t>
            </a:r>
          </a:p>
        </p:txBody>
      </p:sp>
    </p:spTree>
    <p:extLst>
      <p:ext uri="{BB962C8B-B14F-4D97-AF65-F5344CB8AC3E}">
        <p14:creationId xmlns:p14="http://schemas.microsoft.com/office/powerpoint/2010/main" val="556889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" y="133352"/>
            <a:ext cx="3173413" cy="729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 1:1-5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10:21-23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13:21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 14:19-20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Josh 24:7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9:12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Neh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9:19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1Kng 8:12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Deu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5:22-23</a:t>
            </a:r>
          </a:p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1Sam 2:9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82:5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88:12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107:14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112:4</a:t>
            </a:r>
          </a:p>
          <a:p>
            <a:pPr>
              <a:spcAft>
                <a:spcPts val="1438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8:2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146425" y="-82550"/>
            <a:ext cx="3062288" cy="773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2Sam 22:29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139:12</a:t>
            </a:r>
          </a:p>
          <a:p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56:13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43:3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2Sam 23:3-4</a:t>
            </a:r>
          </a:p>
          <a:p>
            <a:r>
              <a:rPr lang="en-US" alt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18:28</a:t>
            </a:r>
          </a:p>
          <a:p>
            <a:r>
              <a:rPr lang="en-US" alt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27:1</a:t>
            </a:r>
          </a:p>
          <a:p>
            <a:r>
              <a:rPr lang="en-US" alt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36:9</a:t>
            </a:r>
          </a:p>
          <a:p>
            <a:pPr>
              <a:spcAft>
                <a:spcPts val="150"/>
              </a:spcAft>
            </a:pPr>
            <a:r>
              <a:rPr lang="en-US" alt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37:6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2:13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6:22-23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2:13-14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4:18-19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11:7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6:23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13:9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108700" y="-53975"/>
            <a:ext cx="4006850" cy="767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3063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5pPr>
            <a:lvl6pPr marL="25146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6pPr>
            <a:lvl7pPr marL="29718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7pPr>
            <a:lvl8pPr marL="34290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8pPr>
            <a:lvl9pPr marL="3886200" indent="-228600" defTabSz="45720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DejaVu Sans" panose="020B0603030804020204" pitchFamily="34" charset="0"/>
                <a:cs typeface="DejaVu Sans" panose="020B0603030804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118:27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119:105,130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42:16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60:2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2:5; Isa 9:2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10:17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58:10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26:19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30:26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42:6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51:4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 2:22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26:23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58:8</a:t>
            </a:r>
          </a:p>
          <a:p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 60:1,3,20</a:t>
            </a:r>
          </a:p>
          <a:p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Hab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3:4</a:t>
            </a:r>
          </a:p>
        </p:txBody>
      </p:sp>
    </p:spTree>
    <p:extLst>
      <p:ext uri="{BB962C8B-B14F-4D97-AF65-F5344CB8AC3E}">
        <p14:creationId xmlns:p14="http://schemas.microsoft.com/office/powerpoint/2010/main" val="1312074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DejaVu Sans" panose="020B0603030804020204" pitchFamily="34" charset="0"/>
            <a:cs typeface="DejaVu Sans" panose="020B06030308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DejaVu Sans" panose="020B0603030804020204" pitchFamily="34" charset="0"/>
            <a:cs typeface="DejaVu Sans" panose="020B0603030804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1656</Words>
  <Application>Microsoft Office PowerPoint</Application>
  <PresentationFormat>Custom</PresentationFormat>
  <Paragraphs>826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Times New Roman</vt:lpstr>
      <vt:lpstr>DejaVu Sans</vt:lpstr>
      <vt:lpstr>Tahoma</vt:lpstr>
      <vt:lpstr>Bitstream Vera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Henderson</dc:creator>
  <cp:lastModifiedBy>Dan Henderson</cp:lastModifiedBy>
  <cp:revision>6</cp:revision>
  <cp:lastPrinted>1601-01-01T00:00:00Z</cp:lastPrinted>
  <dcterms:created xsi:type="dcterms:W3CDTF">2007-06-24T20:18:31Z</dcterms:created>
  <dcterms:modified xsi:type="dcterms:W3CDTF">2017-04-30T19:39:43Z</dcterms:modified>
</cp:coreProperties>
</file>