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Little Things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Luke 16:10</a:t>
            </a:r>
          </a:p>
        </p:txBody>
      </p:sp>
    </p:spTree>
    <p:extLst>
      <p:ext uri="{BB962C8B-B14F-4D97-AF65-F5344CB8AC3E}">
        <p14:creationId xmlns:p14="http://schemas.microsoft.com/office/powerpoint/2010/main" val="365028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11394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Little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567753"/>
            <a:ext cx="11341510" cy="487729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Foolishness</a:t>
            </a:r>
          </a:p>
          <a:p>
            <a:pPr lvl="1"/>
            <a:r>
              <a:rPr lang="en-US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Ecclesiastes 10:1; 2Kings 20:12-19; Luke 12:16-21; Ecclesiastes 10:2; Proverbs 3:13-18; Colossians 1:9-12</a:t>
            </a:r>
          </a:p>
        </p:txBody>
      </p:sp>
    </p:spTree>
    <p:extLst>
      <p:ext uri="{BB962C8B-B14F-4D97-AF65-F5344CB8AC3E}">
        <p14:creationId xmlns:p14="http://schemas.microsoft.com/office/powerpoint/2010/main" val="225983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11394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Little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567753"/>
            <a:ext cx="11341510" cy="487729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Foolishness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Laziness</a:t>
            </a:r>
          </a:p>
          <a:p>
            <a:pPr lvl="1"/>
            <a:r>
              <a:rPr lang="en-US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Proverbs 6:10-11; Proverbs 6:6-8; Hebrews 6:11-12; 1Corinthians 15:58</a:t>
            </a:r>
          </a:p>
        </p:txBody>
      </p:sp>
    </p:spTree>
    <p:extLst>
      <p:ext uri="{BB962C8B-B14F-4D97-AF65-F5344CB8AC3E}">
        <p14:creationId xmlns:p14="http://schemas.microsoft.com/office/powerpoint/2010/main" val="349419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11394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Little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567753"/>
            <a:ext cx="11341510" cy="487729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Foolishness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Laziness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Word</a:t>
            </a:r>
          </a:p>
          <a:p>
            <a:pPr lvl="1"/>
            <a:r>
              <a:rPr lang="en-US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James 3:3-5; Ephesians 4:29; Colossians 4:6</a:t>
            </a:r>
          </a:p>
        </p:txBody>
      </p:sp>
    </p:spTree>
    <p:extLst>
      <p:ext uri="{BB962C8B-B14F-4D97-AF65-F5344CB8AC3E}">
        <p14:creationId xmlns:p14="http://schemas.microsoft.com/office/powerpoint/2010/main" val="178097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11394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Little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567753"/>
            <a:ext cx="11341510" cy="487729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Foolishness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Laziness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Word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Trouble</a:t>
            </a:r>
          </a:p>
          <a:p>
            <a:pPr lvl="1"/>
            <a:r>
              <a:rPr lang="en-US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1Corinthians 6:1-6; Matthew 18:15-17; Matthew 5:22-24</a:t>
            </a:r>
          </a:p>
        </p:txBody>
      </p:sp>
    </p:spTree>
    <p:extLst>
      <p:ext uri="{BB962C8B-B14F-4D97-AF65-F5344CB8AC3E}">
        <p14:creationId xmlns:p14="http://schemas.microsoft.com/office/powerpoint/2010/main" val="169868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11394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Little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567753"/>
            <a:ext cx="10561812" cy="487729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Foolishness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Laziness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Word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Trouble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Sin</a:t>
            </a:r>
          </a:p>
          <a:p>
            <a:pPr lvl="1"/>
            <a:r>
              <a:rPr lang="en-US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1Corinthians 5:1-13; 8:12; Galatians 6:1-2; 2Corinthians 2:4-9</a:t>
            </a:r>
          </a:p>
        </p:txBody>
      </p:sp>
    </p:spTree>
    <p:extLst>
      <p:ext uri="{BB962C8B-B14F-4D97-AF65-F5344CB8AC3E}">
        <p14:creationId xmlns:p14="http://schemas.microsoft.com/office/powerpoint/2010/main" val="396875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211394"/>
            <a:ext cx="9875520" cy="135636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Little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567753"/>
            <a:ext cx="5073446" cy="487729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Foolishness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Laziness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Word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Trouble</a:t>
            </a:r>
          </a:p>
          <a:p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Little Sin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51407" y="1567752"/>
            <a:ext cx="4539553" cy="4877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US" sz="9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They Matter A Lot</a:t>
            </a:r>
            <a:endParaRPr lang="en-US" sz="8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11830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17</TotalTime>
  <Words>134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Corbel</vt:lpstr>
      <vt:lpstr>Basis</vt:lpstr>
      <vt:lpstr>Little Things</vt:lpstr>
      <vt:lpstr>Little Things</vt:lpstr>
      <vt:lpstr>Little Things</vt:lpstr>
      <vt:lpstr>Little Things</vt:lpstr>
      <vt:lpstr>Little Things</vt:lpstr>
      <vt:lpstr>Little Things</vt:lpstr>
      <vt:lpstr>Little Things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Things</dc:title>
  <dc:creator>Dan Henderson</dc:creator>
  <cp:lastModifiedBy>Dan Henderson</cp:lastModifiedBy>
  <cp:revision>2</cp:revision>
  <dcterms:created xsi:type="dcterms:W3CDTF">2017-04-23T20:27:00Z</dcterms:created>
  <dcterms:modified xsi:type="dcterms:W3CDTF">2017-04-23T20:44:08Z</dcterms:modified>
</cp:coreProperties>
</file>