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52" d="100"/>
          <a:sy n="52" d="100"/>
        </p:scale>
        <p:origin x="53" y="8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9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5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867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20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777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08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893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5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8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3C2BE7-8084-4003-8C02-6AE46A7D9375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7CE12D5-E6DF-4212-B4C2-6F6205B2B9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1417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6:60-69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Whom Shall We Go?</a:t>
            </a:r>
          </a:p>
        </p:txBody>
      </p:sp>
    </p:spTree>
    <p:extLst>
      <p:ext uri="{BB962C8B-B14F-4D97-AF65-F5344CB8AC3E}">
        <p14:creationId xmlns:p14="http://schemas.microsoft.com/office/powerpoint/2010/main" val="2947399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5400" dirty="0"/>
              <a:t>For there is one God, and one mediator also between God and men, the man Christ Jesus, who gave Himself as a ransom for all, the testimony given at the proper time.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 fontScale="90000"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1Timothy 2:5-6</a:t>
            </a:r>
          </a:p>
        </p:txBody>
      </p:sp>
    </p:spTree>
    <p:extLst>
      <p:ext uri="{BB962C8B-B14F-4D97-AF65-F5344CB8AC3E}">
        <p14:creationId xmlns:p14="http://schemas.microsoft.com/office/powerpoint/2010/main" val="251436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6645"/>
            <a:ext cx="10972800" cy="12192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Whom Shall We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8864" y="1902542"/>
            <a:ext cx="4783983" cy="4193458"/>
          </a:xfrm>
        </p:spPr>
        <p:txBody>
          <a:bodyPr>
            <a:normAutofit/>
          </a:bodyPr>
          <a:lstStyle/>
          <a:p>
            <a:r>
              <a:rPr lang="en-US" sz="5400" dirty="0"/>
              <a:t>Moses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53264"/>
            <a:ext cx="5413248" cy="3942735"/>
          </a:xfrm>
        </p:spPr>
        <p:txBody>
          <a:bodyPr anchor="ctr" anchorCtr="1">
            <a:normAutofit/>
          </a:bodyPr>
          <a:lstStyle/>
          <a:p>
            <a:r>
              <a:rPr lang="en-US" sz="3600" dirty="0"/>
              <a:t>Deuteronomy 18:15</a:t>
            </a:r>
          </a:p>
          <a:p>
            <a:r>
              <a:rPr lang="en-US" sz="3600" dirty="0"/>
              <a:t>Galatians 3:19-26</a:t>
            </a:r>
          </a:p>
          <a:p>
            <a:r>
              <a:rPr lang="en-US" sz="3600" dirty="0"/>
              <a:t>Colossians 2:14</a:t>
            </a:r>
          </a:p>
          <a:p>
            <a:r>
              <a:rPr lang="en-US" sz="3600" dirty="0"/>
              <a:t>Galatians 5:14</a:t>
            </a:r>
          </a:p>
        </p:txBody>
      </p:sp>
    </p:spTree>
    <p:extLst>
      <p:ext uri="{BB962C8B-B14F-4D97-AF65-F5344CB8AC3E}">
        <p14:creationId xmlns:p14="http://schemas.microsoft.com/office/powerpoint/2010/main" val="454254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6645"/>
            <a:ext cx="10972800" cy="12192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Whom Shall We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8864" y="1902542"/>
            <a:ext cx="4783983" cy="4193458"/>
          </a:xfrm>
        </p:spPr>
        <p:txBody>
          <a:bodyPr>
            <a:normAutofit/>
          </a:bodyPr>
          <a:lstStyle/>
          <a:p>
            <a:r>
              <a:rPr lang="en-US" sz="5400" dirty="0"/>
              <a:t>Moses</a:t>
            </a:r>
          </a:p>
          <a:p>
            <a:r>
              <a:rPr lang="en-US" sz="5400" dirty="0"/>
              <a:t>John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53264"/>
            <a:ext cx="5413248" cy="3942735"/>
          </a:xfrm>
        </p:spPr>
        <p:txBody>
          <a:bodyPr anchor="ctr" anchorCtr="1">
            <a:normAutofit/>
          </a:bodyPr>
          <a:lstStyle/>
          <a:p>
            <a:r>
              <a:rPr lang="en-US" sz="3600" dirty="0"/>
              <a:t>Luke 1:17</a:t>
            </a:r>
          </a:p>
          <a:p>
            <a:r>
              <a:rPr lang="en-US" sz="3600" dirty="0"/>
              <a:t>John 1:23</a:t>
            </a:r>
          </a:p>
          <a:p>
            <a:r>
              <a:rPr lang="en-US" sz="3600" dirty="0"/>
              <a:t>Matthew 14:10;16:18</a:t>
            </a:r>
          </a:p>
          <a:p>
            <a:r>
              <a:rPr lang="en-US" sz="3600" dirty="0"/>
              <a:t>Matthew 11:11</a:t>
            </a:r>
          </a:p>
          <a:p>
            <a:r>
              <a:rPr lang="en-US" sz="3600" dirty="0"/>
              <a:t>Acts 19:1-5</a:t>
            </a:r>
          </a:p>
        </p:txBody>
      </p:sp>
    </p:spTree>
    <p:extLst>
      <p:ext uri="{BB962C8B-B14F-4D97-AF65-F5344CB8AC3E}">
        <p14:creationId xmlns:p14="http://schemas.microsoft.com/office/powerpoint/2010/main" val="406497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6645"/>
            <a:ext cx="10972800" cy="12192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Whom Shall We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8864" y="1902542"/>
            <a:ext cx="4783983" cy="4193458"/>
          </a:xfrm>
        </p:spPr>
        <p:txBody>
          <a:bodyPr>
            <a:normAutofit/>
          </a:bodyPr>
          <a:lstStyle/>
          <a:p>
            <a:r>
              <a:rPr lang="en-US" sz="5400" dirty="0"/>
              <a:t>Moses</a:t>
            </a:r>
          </a:p>
          <a:p>
            <a:r>
              <a:rPr lang="en-US" sz="5400" dirty="0"/>
              <a:t>John</a:t>
            </a:r>
          </a:p>
          <a:p>
            <a:r>
              <a:rPr lang="en-US" sz="5400" dirty="0"/>
              <a:t>Preacher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53264"/>
            <a:ext cx="5413248" cy="3942735"/>
          </a:xfrm>
        </p:spPr>
        <p:txBody>
          <a:bodyPr anchor="ctr" anchorCtr="1">
            <a:normAutofit/>
          </a:bodyPr>
          <a:lstStyle/>
          <a:p>
            <a:r>
              <a:rPr lang="en-US" sz="3600" dirty="0"/>
              <a:t>1Corinthians 11:1</a:t>
            </a:r>
          </a:p>
          <a:p>
            <a:r>
              <a:rPr lang="en-US" sz="3600" dirty="0"/>
              <a:t>1Corinthians 1:10-13</a:t>
            </a:r>
          </a:p>
          <a:p>
            <a:r>
              <a:rPr lang="en-US" sz="3600" dirty="0"/>
              <a:t>1Peter 2:21</a:t>
            </a:r>
          </a:p>
        </p:txBody>
      </p:sp>
    </p:spTree>
    <p:extLst>
      <p:ext uri="{BB962C8B-B14F-4D97-AF65-F5344CB8AC3E}">
        <p14:creationId xmlns:p14="http://schemas.microsoft.com/office/powerpoint/2010/main" val="299017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6645"/>
            <a:ext cx="10972800" cy="12192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Whom Shall We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8864" y="1902542"/>
            <a:ext cx="4783983" cy="4193458"/>
          </a:xfrm>
        </p:spPr>
        <p:txBody>
          <a:bodyPr>
            <a:normAutofit/>
          </a:bodyPr>
          <a:lstStyle/>
          <a:p>
            <a:r>
              <a:rPr lang="en-US" sz="5400" dirty="0"/>
              <a:t>Moses</a:t>
            </a:r>
          </a:p>
          <a:p>
            <a:r>
              <a:rPr lang="en-US" sz="5400" dirty="0"/>
              <a:t>John</a:t>
            </a:r>
          </a:p>
          <a:p>
            <a:r>
              <a:rPr lang="en-US" sz="5400" dirty="0"/>
              <a:t>Preacher</a:t>
            </a:r>
          </a:p>
          <a:p>
            <a:r>
              <a:rPr lang="en-US" sz="5400" dirty="0"/>
              <a:t>Church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53264"/>
            <a:ext cx="5413248" cy="3942735"/>
          </a:xfrm>
        </p:spPr>
        <p:txBody>
          <a:bodyPr anchor="ctr" anchorCtr="1">
            <a:normAutofit/>
          </a:bodyPr>
          <a:lstStyle/>
          <a:p>
            <a:r>
              <a:rPr lang="en-US" sz="3600" dirty="0"/>
              <a:t>1Timothy 3:15</a:t>
            </a:r>
          </a:p>
          <a:p>
            <a:r>
              <a:rPr lang="en-US" sz="3600" dirty="0"/>
              <a:t>Romans 6:16-18</a:t>
            </a:r>
          </a:p>
          <a:p>
            <a:r>
              <a:rPr lang="en-US" sz="3600" dirty="0"/>
              <a:t>Acts 2:47</a:t>
            </a:r>
          </a:p>
          <a:p>
            <a:r>
              <a:rPr lang="en-US" sz="3600" dirty="0"/>
              <a:t>John 8:31-32</a:t>
            </a:r>
          </a:p>
        </p:txBody>
      </p:sp>
    </p:spTree>
    <p:extLst>
      <p:ext uri="{BB962C8B-B14F-4D97-AF65-F5344CB8AC3E}">
        <p14:creationId xmlns:p14="http://schemas.microsoft.com/office/powerpoint/2010/main" val="115582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61534"/>
            <a:ext cx="10972800" cy="4134465"/>
          </a:xfrm>
        </p:spPr>
        <p:txBody>
          <a:bodyPr>
            <a:normAutofit/>
          </a:bodyPr>
          <a:lstStyle/>
          <a:p>
            <a:r>
              <a:rPr lang="en-US" sz="4400" dirty="0"/>
              <a:t>God Speaks Through Jesus</a:t>
            </a:r>
          </a:p>
          <a:p>
            <a:pPr lvl="1"/>
            <a:r>
              <a:rPr lang="en-US" sz="4400" dirty="0">
                <a:solidFill>
                  <a:schemeClr val="tx2">
                    <a:lumMod val="25000"/>
                  </a:schemeClr>
                </a:solidFill>
              </a:rPr>
              <a:t>Hebrews 1:1-2; Luke 9:34-35</a:t>
            </a:r>
          </a:p>
          <a:p>
            <a:pPr lvl="1"/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Jesus The Christ!</a:t>
            </a:r>
          </a:p>
        </p:txBody>
      </p:sp>
    </p:spTree>
    <p:extLst>
      <p:ext uri="{BB962C8B-B14F-4D97-AF65-F5344CB8AC3E}">
        <p14:creationId xmlns:p14="http://schemas.microsoft.com/office/powerpoint/2010/main" val="240602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61534"/>
            <a:ext cx="10972800" cy="4134465"/>
          </a:xfrm>
        </p:spPr>
        <p:txBody>
          <a:bodyPr>
            <a:normAutofit/>
          </a:bodyPr>
          <a:lstStyle/>
          <a:p>
            <a:r>
              <a:rPr lang="en-US" sz="4400" dirty="0"/>
              <a:t>God Speaks Through Jesus</a:t>
            </a:r>
          </a:p>
          <a:p>
            <a:r>
              <a:rPr lang="en-US" sz="4400" dirty="0"/>
              <a:t>Jesus Has All Authority</a:t>
            </a:r>
          </a:p>
          <a:p>
            <a:pPr lvl="1"/>
            <a:r>
              <a:rPr lang="en-US" sz="4400" dirty="0">
                <a:solidFill>
                  <a:schemeClr val="tx2">
                    <a:lumMod val="25000"/>
                  </a:schemeClr>
                </a:solidFill>
              </a:rPr>
              <a:t>Matthew 28:18</a:t>
            </a:r>
          </a:p>
          <a:p>
            <a:pPr lvl="1"/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Jesus The Christ!</a:t>
            </a:r>
          </a:p>
        </p:txBody>
      </p:sp>
    </p:spTree>
    <p:extLst>
      <p:ext uri="{BB962C8B-B14F-4D97-AF65-F5344CB8AC3E}">
        <p14:creationId xmlns:p14="http://schemas.microsoft.com/office/powerpoint/2010/main" val="31087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61534"/>
            <a:ext cx="10972800" cy="4134465"/>
          </a:xfrm>
        </p:spPr>
        <p:txBody>
          <a:bodyPr>
            <a:normAutofit/>
          </a:bodyPr>
          <a:lstStyle/>
          <a:p>
            <a:r>
              <a:rPr lang="en-US" sz="4400" dirty="0"/>
              <a:t>God Speaks Through Jesus</a:t>
            </a:r>
          </a:p>
          <a:p>
            <a:r>
              <a:rPr lang="en-US" sz="4400" dirty="0"/>
              <a:t>Jesus Has All Authority</a:t>
            </a:r>
          </a:p>
          <a:p>
            <a:r>
              <a:rPr lang="en-US" sz="4400" dirty="0"/>
              <a:t>Jesus is The Message</a:t>
            </a:r>
          </a:p>
          <a:p>
            <a:pPr lvl="1"/>
            <a:r>
              <a:rPr lang="en-US" sz="4400" dirty="0">
                <a:solidFill>
                  <a:schemeClr val="tx2">
                    <a:lumMod val="25000"/>
                  </a:schemeClr>
                </a:solidFill>
              </a:rPr>
              <a:t>Acts 11</a:t>
            </a:r>
          </a:p>
          <a:p>
            <a:pPr lvl="1"/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Jesus The Christ!</a:t>
            </a:r>
          </a:p>
        </p:txBody>
      </p:sp>
    </p:spTree>
    <p:extLst>
      <p:ext uri="{BB962C8B-B14F-4D97-AF65-F5344CB8AC3E}">
        <p14:creationId xmlns:p14="http://schemas.microsoft.com/office/powerpoint/2010/main" val="961683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61534"/>
            <a:ext cx="10972800" cy="413446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God Speaks Through Jesus</a:t>
            </a:r>
          </a:p>
          <a:p>
            <a:r>
              <a:rPr lang="en-US" sz="4400" dirty="0"/>
              <a:t>Jesus Has All Authority</a:t>
            </a:r>
          </a:p>
          <a:p>
            <a:r>
              <a:rPr lang="en-US" sz="4400" dirty="0"/>
              <a:t>Jesus is The Message</a:t>
            </a:r>
          </a:p>
          <a:p>
            <a:r>
              <a:rPr lang="en-US" sz="4400" dirty="0"/>
              <a:t>Jesus is the Only Savior</a:t>
            </a:r>
          </a:p>
          <a:p>
            <a:pPr lvl="1"/>
            <a:r>
              <a:rPr lang="en-US" sz="4400" dirty="0">
                <a:solidFill>
                  <a:schemeClr val="tx2">
                    <a:lumMod val="25000"/>
                  </a:schemeClr>
                </a:solidFill>
              </a:rPr>
              <a:t>Matthew 1:21; Hebrews 5:8-9; John 6:68-69; John 14:6</a:t>
            </a:r>
          </a:p>
          <a:p>
            <a:pPr lvl="1"/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Jesus The Christ!</a:t>
            </a:r>
          </a:p>
        </p:txBody>
      </p:sp>
    </p:spTree>
    <p:extLst>
      <p:ext uri="{BB962C8B-B14F-4D97-AF65-F5344CB8AC3E}">
        <p14:creationId xmlns:p14="http://schemas.microsoft.com/office/powerpoint/2010/main" val="4255484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per" id="{207B0EE3-32B7-4C2E-BDA2-7E1422092A38}" vid="{6038E9FC-2083-49C3-90BB-025C70FF8D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194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2</vt:lpstr>
      <vt:lpstr>Paper</vt:lpstr>
      <vt:lpstr>To Whom Shall We Go?</vt:lpstr>
      <vt:lpstr>To Whom Shall We Go?</vt:lpstr>
      <vt:lpstr>To Whom Shall We Go?</vt:lpstr>
      <vt:lpstr>To Whom Shall We Go?</vt:lpstr>
      <vt:lpstr>To Whom Shall We Go?</vt:lpstr>
      <vt:lpstr>Only Jesus The Christ!</vt:lpstr>
      <vt:lpstr>Only Jesus The Christ!</vt:lpstr>
      <vt:lpstr>Only Jesus The Christ!</vt:lpstr>
      <vt:lpstr>Only Jesus The Christ!</vt:lpstr>
      <vt:lpstr>1Timothy 2:5-6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Whom Shall We Go?</dc:title>
  <dc:creator>Dan Henderson</dc:creator>
  <cp:lastModifiedBy>Dan Henderson</cp:lastModifiedBy>
  <cp:revision>3</cp:revision>
  <dcterms:created xsi:type="dcterms:W3CDTF">2017-04-23T02:03:20Z</dcterms:created>
  <dcterms:modified xsi:type="dcterms:W3CDTF">2017-04-23T02:27:58Z</dcterms:modified>
</cp:coreProperties>
</file>