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67" r:id="rId12"/>
    <p:sldId id="27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602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60"/>
  </p:normalViewPr>
  <p:slideViewPr>
    <p:cSldViewPr snapToGrid="0">
      <p:cViewPr varScale="1">
        <p:scale>
          <a:sx n="52" d="100"/>
          <a:sy n="52" d="100"/>
        </p:scale>
        <p:origin x="34" y="8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AECA-799B-4C90-85A2-24D9FAC04EB6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E391-2EA4-4206-A0E2-F3019C726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4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AECA-799B-4C90-85A2-24D9FAC04EB6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E391-2EA4-4206-A0E2-F3019C726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54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AECA-799B-4C90-85A2-24D9FAC04EB6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E391-2EA4-4206-A0E2-F3019C726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6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AECA-799B-4C90-85A2-24D9FAC04EB6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E391-2EA4-4206-A0E2-F3019C726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7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AECA-799B-4C90-85A2-24D9FAC04EB6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E391-2EA4-4206-A0E2-F3019C726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44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AECA-799B-4C90-85A2-24D9FAC04EB6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E391-2EA4-4206-A0E2-F3019C726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6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AECA-799B-4C90-85A2-24D9FAC04EB6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E391-2EA4-4206-A0E2-F3019C726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1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AECA-799B-4C90-85A2-24D9FAC04EB6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E391-2EA4-4206-A0E2-F3019C726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2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AECA-799B-4C90-85A2-24D9FAC04EB6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E391-2EA4-4206-A0E2-F3019C726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4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AECA-799B-4C90-85A2-24D9FAC04EB6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E391-2EA4-4206-A0E2-F3019C726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3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2AECA-799B-4C90-85A2-24D9FAC04EB6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E391-2EA4-4206-A0E2-F3019C726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58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2AECA-799B-4C90-85A2-24D9FAC04EB6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2E391-2EA4-4206-A0E2-F3019C726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762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85355" y="239560"/>
            <a:ext cx="3751004" cy="3509963"/>
          </a:xfrm>
        </p:spPr>
        <p:txBody>
          <a:bodyPr anchor="ctr" anchorCtr="1">
            <a:normAutofit/>
          </a:bodyPr>
          <a:lstStyle/>
          <a:p>
            <a:r>
              <a:rPr lang="en-US" sz="9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Wives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52966" y="4914645"/>
            <a:ext cx="2703871" cy="1655762"/>
          </a:xfrm>
        </p:spPr>
        <p:txBody>
          <a:bodyPr>
            <a:normAutofit/>
          </a:bodyPr>
          <a:lstStyle/>
          <a:p>
            <a:r>
              <a:rPr lang="en-US" sz="5400" b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2:18-24</a:t>
            </a:r>
            <a:endParaRPr lang="en-US" sz="5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7481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Wives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75215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Elizabeth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sz="40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Herodias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6:17-18</a:t>
            </a:r>
          </a:p>
        </p:txBody>
      </p:sp>
    </p:spTree>
    <p:extLst>
      <p:ext uri="{BB962C8B-B14F-4D97-AF65-F5344CB8AC3E}">
        <p14:creationId xmlns:p14="http://schemas.microsoft.com/office/powerpoint/2010/main" val="388078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Contrasting Wives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474686"/>
            <a:ext cx="5157787" cy="1032540"/>
          </a:xfrm>
        </p:spPr>
        <p:txBody>
          <a:bodyPr anchor="ctr" anchorCtr="1">
            <a:normAutofit/>
          </a:bodyPr>
          <a:lstStyle/>
          <a:p>
            <a:pPr algn="ctr"/>
            <a:r>
              <a:rPr lang="en-US" sz="6000" dirty="0" err="1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Saphira</a:t>
            </a:r>
            <a:endParaRPr lang="en-US" sz="6000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0466"/>
            <a:ext cx="5157787" cy="393781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Acts 5</a:t>
            </a:r>
            <a:endParaRPr lang="en-US" sz="4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522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Contrasting Wives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474686"/>
            <a:ext cx="5157787" cy="1032540"/>
          </a:xfrm>
        </p:spPr>
        <p:txBody>
          <a:bodyPr anchor="ctr" anchorCtr="1">
            <a:normAutofit/>
          </a:bodyPr>
          <a:lstStyle/>
          <a:p>
            <a:pPr algn="ctr"/>
            <a:r>
              <a:rPr lang="en-US" sz="6000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Saphira</a:t>
            </a:r>
            <a:endParaRPr lang="en-US" sz="60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0466"/>
            <a:ext cx="5157787" cy="393781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400" b="1" dirty="0">
                <a:solidFill>
                  <a:schemeClr val="accent4">
                    <a:lumMod val="75000"/>
                  </a:schemeClr>
                </a:solidFill>
              </a:rPr>
              <a:t>Acts 5</a:t>
            </a:r>
            <a:endParaRPr lang="en-US" sz="4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74686"/>
            <a:ext cx="5183188" cy="1135780"/>
          </a:xfrm>
        </p:spPr>
        <p:txBody>
          <a:bodyPr anchor="ctr" anchorCtr="1">
            <a:normAutofit/>
          </a:bodyPr>
          <a:lstStyle/>
          <a:p>
            <a:pPr algn="ctr"/>
            <a:r>
              <a:rPr lang="en-US" sz="60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Priscilla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80584" y="2610466"/>
            <a:ext cx="5191868" cy="393781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Acts 18:1-3;18-19,26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Romans 16:3-4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1Corinthians 16:19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2Timothy 4:19</a:t>
            </a:r>
          </a:p>
        </p:txBody>
      </p:sp>
    </p:spTree>
    <p:extLst>
      <p:ext uri="{BB962C8B-B14F-4D97-AF65-F5344CB8AC3E}">
        <p14:creationId xmlns:p14="http://schemas.microsoft.com/office/powerpoint/2010/main" val="1580426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Wives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75215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40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Noah's Wife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40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Job's Wife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40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Lot's Wife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7:7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2:9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19:26-28</a:t>
            </a:r>
          </a:p>
        </p:txBody>
      </p:sp>
    </p:spTree>
    <p:extLst>
      <p:ext uri="{BB962C8B-B14F-4D97-AF65-F5344CB8AC3E}">
        <p14:creationId xmlns:p14="http://schemas.microsoft.com/office/powerpoint/2010/main" val="3113180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Wives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75215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sz="40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3:1-6,16-21</a:t>
            </a:r>
          </a:p>
        </p:txBody>
      </p:sp>
    </p:spTree>
    <p:extLst>
      <p:ext uri="{BB962C8B-B14F-4D97-AF65-F5344CB8AC3E}">
        <p14:creationId xmlns:p14="http://schemas.microsoft.com/office/powerpoint/2010/main" val="1855660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Wives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75215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sz="40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Sarah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12:5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12:10-16; 20:4-5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16; 21:9-11</a:t>
            </a:r>
          </a:p>
        </p:txBody>
      </p:sp>
    </p:spTree>
    <p:extLst>
      <p:ext uri="{BB962C8B-B14F-4D97-AF65-F5344CB8AC3E}">
        <p14:creationId xmlns:p14="http://schemas.microsoft.com/office/powerpoint/2010/main" val="4004097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Wives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75215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Sarah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sz="40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Zipporah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Exodus 4:24-26</a:t>
            </a:r>
          </a:p>
        </p:txBody>
      </p:sp>
    </p:spTree>
    <p:extLst>
      <p:ext uri="{BB962C8B-B14F-4D97-AF65-F5344CB8AC3E}">
        <p14:creationId xmlns:p14="http://schemas.microsoft.com/office/powerpoint/2010/main" val="549735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Wives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75215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Sarah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Zipporah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sz="40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Abigail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1Samuel 25:14-38</a:t>
            </a:r>
          </a:p>
        </p:txBody>
      </p:sp>
    </p:spTree>
    <p:extLst>
      <p:ext uri="{BB962C8B-B14F-4D97-AF65-F5344CB8AC3E}">
        <p14:creationId xmlns:p14="http://schemas.microsoft.com/office/powerpoint/2010/main" val="3089338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Wives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75215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Sarah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Zipporah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Abigail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sz="4000" b="1" dirty="0" err="1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Jezzabel</a:t>
            </a:r>
            <a:endParaRPr lang="en-US" sz="4000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1Kings 21</a:t>
            </a:r>
          </a:p>
        </p:txBody>
      </p:sp>
    </p:spTree>
    <p:extLst>
      <p:ext uri="{BB962C8B-B14F-4D97-AF65-F5344CB8AC3E}">
        <p14:creationId xmlns:p14="http://schemas.microsoft.com/office/powerpoint/2010/main" val="1891901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Wives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75215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sz="40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Elizabeth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1:5-6;59-60</a:t>
            </a:r>
          </a:p>
        </p:txBody>
      </p:sp>
    </p:spTree>
    <p:extLst>
      <p:ext uri="{BB962C8B-B14F-4D97-AF65-F5344CB8AC3E}">
        <p14:creationId xmlns:p14="http://schemas.microsoft.com/office/powerpoint/2010/main" val="4167822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Wives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75215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Elizabeth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sz="40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2:4-5</a:t>
            </a:r>
          </a:p>
        </p:txBody>
      </p:sp>
    </p:spTree>
    <p:extLst>
      <p:ext uri="{BB962C8B-B14F-4D97-AF65-F5344CB8AC3E}">
        <p14:creationId xmlns:p14="http://schemas.microsoft.com/office/powerpoint/2010/main" val="980044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98</Words>
  <Application>Microsoft Office PowerPoint</Application>
  <PresentationFormat>Widescreen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Bible Wives</vt:lpstr>
      <vt:lpstr>Bible Wives</vt:lpstr>
      <vt:lpstr>Bible Wives</vt:lpstr>
      <vt:lpstr>Bible Wives</vt:lpstr>
      <vt:lpstr>Bible Wives</vt:lpstr>
      <vt:lpstr>Bible Wives</vt:lpstr>
      <vt:lpstr>Bible Wives</vt:lpstr>
      <vt:lpstr>Bible Wives</vt:lpstr>
      <vt:lpstr>Bible Wives</vt:lpstr>
      <vt:lpstr>Bible Wives</vt:lpstr>
      <vt:lpstr>Contrasting Wives</vt:lpstr>
      <vt:lpstr>Contrasting Wives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Henderson</dc:creator>
  <cp:lastModifiedBy>Dan Henderson</cp:lastModifiedBy>
  <cp:revision>9</cp:revision>
  <dcterms:created xsi:type="dcterms:W3CDTF">2017-05-14T00:43:56Z</dcterms:created>
  <dcterms:modified xsi:type="dcterms:W3CDTF">2017-05-21T20:11:18Z</dcterms:modified>
</cp:coreProperties>
</file>