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3" autoAdjust="0"/>
    <p:restoredTop sz="94660"/>
  </p:normalViewPr>
  <p:slideViewPr>
    <p:cSldViewPr snapToGrid="0">
      <p:cViewPr varScale="1">
        <p:scale>
          <a:sx n="52" d="100"/>
          <a:sy n="52" d="100"/>
        </p:scale>
        <p:origin x="53" y="8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E0CAF-9CFF-4106-80E7-FB0C1E2BCE3A}" type="datetimeFigureOut">
              <a:rPr lang="en-US" smtClean="0"/>
              <a:t>5/6/2017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6B8F-1AA0-44EC-8A3A-1469F6FB8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286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E0CAF-9CFF-4106-80E7-FB0C1E2BCE3A}" type="datetimeFigureOut">
              <a:rPr lang="en-US" smtClean="0"/>
              <a:t>5/6/2017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6B8F-1AA0-44EC-8A3A-1469F6FB8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074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E0CAF-9CFF-4106-80E7-FB0C1E2BCE3A}" type="datetimeFigureOut">
              <a:rPr lang="en-US" smtClean="0"/>
              <a:t>5/6/2017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6B8F-1AA0-44EC-8A3A-1469F6FB8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296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E0CAF-9CFF-4106-80E7-FB0C1E2BCE3A}" type="datetimeFigureOut">
              <a:rPr lang="en-US" smtClean="0"/>
              <a:t>5/6/2017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6B8F-1AA0-44EC-8A3A-1469F6FB8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467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E0CAF-9CFF-4106-80E7-FB0C1E2BCE3A}" type="datetimeFigureOut">
              <a:rPr lang="en-US" smtClean="0"/>
              <a:t>5/6/2017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6B8F-1AA0-44EC-8A3A-1469F6FB8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317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E0CAF-9CFF-4106-80E7-FB0C1E2BCE3A}" type="datetimeFigureOut">
              <a:rPr lang="en-US" smtClean="0"/>
              <a:t>5/6/2017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6B8F-1AA0-44EC-8A3A-1469F6FB8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29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E0CAF-9CFF-4106-80E7-FB0C1E2BCE3A}" type="datetimeFigureOut">
              <a:rPr lang="en-US" smtClean="0"/>
              <a:t>5/6/2017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6B8F-1AA0-44EC-8A3A-1469F6FB8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571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E0CAF-9CFF-4106-80E7-FB0C1E2BCE3A}" type="datetimeFigureOut">
              <a:rPr lang="en-US" smtClean="0"/>
              <a:t>5/6/2017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6B8F-1AA0-44EC-8A3A-1469F6FB8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672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E0CAF-9CFF-4106-80E7-FB0C1E2BCE3A}" type="datetimeFigureOut">
              <a:rPr lang="en-US" smtClean="0"/>
              <a:t>5/6/2017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6B8F-1AA0-44EC-8A3A-1469F6FB8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97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E0CAF-9CFF-4106-80E7-FB0C1E2BCE3A}" type="datetimeFigureOut">
              <a:rPr lang="en-US" smtClean="0"/>
              <a:t>5/6/2017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6B8F-1AA0-44EC-8A3A-1469F6FB8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806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E0CAF-9CFF-4106-80E7-FB0C1E2BCE3A}" type="datetimeFigureOut">
              <a:rPr lang="en-US" smtClean="0"/>
              <a:t>5/6/2017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6B8F-1AA0-44EC-8A3A-1469F6FB8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182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E0CAF-9CFF-4106-80E7-FB0C1E2BCE3A}" type="datetimeFigureOut">
              <a:rPr lang="en-US" smtClean="0"/>
              <a:t>5/6/2017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16B8F-1AA0-44EC-8A3A-1469F6FB8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1894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7535" y="178466"/>
            <a:ext cx="7703575" cy="2387600"/>
          </a:xfrm>
        </p:spPr>
        <p:txBody>
          <a:bodyPr/>
          <a:lstStyle/>
          <a:p>
            <a:r>
              <a:rPr lang="en-US" dirty="0"/>
              <a:t>It Comes From God...</a:t>
            </a:r>
            <a:br>
              <a:rPr lang="en-US" dirty="0"/>
            </a:br>
            <a:r>
              <a:rPr lang="en-US" sz="9600" b="1" dirty="0">
                <a:solidFill>
                  <a:schemeClr val="accent4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Authority</a:t>
            </a:r>
            <a:endParaRPr lang="en-US" b="1" dirty="0">
              <a:solidFill>
                <a:schemeClr val="accent4"/>
              </a:solidFill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165091">
            <a:off x="132480" y="4414960"/>
            <a:ext cx="5019368" cy="1655762"/>
          </a:xfrm>
        </p:spPr>
        <p:txBody>
          <a:bodyPr anchor="ctr" anchorCtr="1">
            <a:normAutofit/>
          </a:bodyPr>
          <a:lstStyle/>
          <a:p>
            <a:r>
              <a:rPr lang="en-US" sz="5400" dirty="0"/>
              <a:t>2Peter 1:16-21</a:t>
            </a:r>
          </a:p>
        </p:txBody>
      </p:sp>
    </p:spTree>
    <p:extLst>
      <p:ext uri="{BB962C8B-B14F-4D97-AF65-F5344CB8AC3E}">
        <p14:creationId xmlns:p14="http://schemas.microsoft.com/office/powerpoint/2010/main" val="2703732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Our Authority Is From Christ...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3600"/>
              </a:spcBef>
            </a:pPr>
            <a:r>
              <a:rPr lang="en-US" sz="4800" dirty="0"/>
              <a:t>Words of Eternal Life</a:t>
            </a:r>
          </a:p>
          <a:p>
            <a:pPr lvl="1">
              <a:lnSpc>
                <a:spcPct val="100000"/>
              </a:lnSpc>
              <a:spcBef>
                <a:spcPts val="2400"/>
              </a:spcBef>
            </a:pPr>
            <a:r>
              <a:rPr lang="en-US" sz="4000" dirty="0">
                <a:solidFill>
                  <a:schemeClr val="accent4"/>
                </a:solidFill>
              </a:rPr>
              <a:t>Ephesians 1:22-23; Hebrews 1:1-4</a:t>
            </a:r>
          </a:p>
        </p:txBody>
      </p:sp>
    </p:spTree>
    <p:extLst>
      <p:ext uri="{BB962C8B-B14F-4D97-AF65-F5344CB8AC3E}">
        <p14:creationId xmlns:p14="http://schemas.microsoft.com/office/powerpoint/2010/main" val="801985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Our Authority Is From Christ...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3600"/>
              </a:spcBef>
            </a:pPr>
            <a:r>
              <a:rPr lang="en-US" sz="4800" dirty="0"/>
              <a:t>Words of Eternal Life</a:t>
            </a:r>
          </a:p>
          <a:p>
            <a:pPr>
              <a:lnSpc>
                <a:spcPct val="100000"/>
              </a:lnSpc>
              <a:spcBef>
                <a:spcPts val="3600"/>
              </a:spcBef>
            </a:pPr>
            <a:r>
              <a:rPr lang="en-US" sz="4800" dirty="0"/>
              <a:t>Delivered to Inspired Men</a:t>
            </a:r>
          </a:p>
          <a:p>
            <a:pPr lvl="1">
              <a:lnSpc>
                <a:spcPct val="100000"/>
              </a:lnSpc>
              <a:spcBef>
                <a:spcPts val="2400"/>
              </a:spcBef>
            </a:pPr>
            <a:r>
              <a:rPr lang="en-US" sz="4000" dirty="0">
                <a:solidFill>
                  <a:schemeClr val="accent4"/>
                </a:solidFill>
              </a:rPr>
              <a:t>John 14:26; 16:13-15</a:t>
            </a:r>
          </a:p>
        </p:txBody>
      </p:sp>
    </p:spTree>
    <p:extLst>
      <p:ext uri="{BB962C8B-B14F-4D97-AF65-F5344CB8AC3E}">
        <p14:creationId xmlns:p14="http://schemas.microsoft.com/office/powerpoint/2010/main" val="1143916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Our Authority Is From Christ...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3600"/>
              </a:spcBef>
            </a:pPr>
            <a:r>
              <a:rPr lang="en-US" sz="4800" dirty="0"/>
              <a:t>Words of Eternal Life</a:t>
            </a:r>
          </a:p>
          <a:p>
            <a:pPr>
              <a:lnSpc>
                <a:spcPct val="100000"/>
              </a:lnSpc>
              <a:spcBef>
                <a:spcPts val="3600"/>
              </a:spcBef>
            </a:pPr>
            <a:r>
              <a:rPr lang="en-US" sz="4800" dirty="0"/>
              <a:t>Delivered to Inspired Men</a:t>
            </a:r>
          </a:p>
          <a:p>
            <a:pPr>
              <a:lnSpc>
                <a:spcPct val="100000"/>
              </a:lnSpc>
              <a:spcBef>
                <a:spcPts val="3600"/>
              </a:spcBef>
            </a:pPr>
            <a:r>
              <a:rPr lang="en-US" sz="4800" dirty="0"/>
              <a:t>New Testament is that word</a:t>
            </a:r>
          </a:p>
          <a:p>
            <a:pPr lvl="1">
              <a:lnSpc>
                <a:spcPct val="100000"/>
              </a:lnSpc>
              <a:spcBef>
                <a:spcPts val="2400"/>
              </a:spcBef>
            </a:pPr>
            <a:r>
              <a:rPr lang="en-US" sz="4000" dirty="0">
                <a:solidFill>
                  <a:schemeClr val="accent4"/>
                </a:solidFill>
              </a:rPr>
              <a:t>2Peter 1:12-15; 3:14-16; 1John 2:1-2; Jude 3</a:t>
            </a:r>
          </a:p>
        </p:txBody>
      </p:sp>
    </p:spTree>
    <p:extLst>
      <p:ext uri="{BB962C8B-B14F-4D97-AF65-F5344CB8AC3E}">
        <p14:creationId xmlns:p14="http://schemas.microsoft.com/office/powerpoint/2010/main" val="668370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Establishing Authority...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3600"/>
              </a:spcBef>
            </a:pPr>
            <a:r>
              <a:rPr lang="en-US" sz="4800" dirty="0"/>
              <a:t>Precept – Example – Implication</a:t>
            </a:r>
          </a:p>
          <a:p>
            <a:pPr lvl="1">
              <a:lnSpc>
                <a:spcPct val="100000"/>
              </a:lnSpc>
              <a:spcBef>
                <a:spcPts val="2400"/>
              </a:spcBef>
            </a:pPr>
            <a:r>
              <a:rPr lang="en-US" sz="4000" dirty="0">
                <a:solidFill>
                  <a:schemeClr val="accent4"/>
                </a:solidFill>
              </a:rPr>
              <a:t>Acts 15</a:t>
            </a:r>
          </a:p>
        </p:txBody>
      </p:sp>
    </p:spTree>
    <p:extLst>
      <p:ext uri="{BB962C8B-B14F-4D97-AF65-F5344CB8AC3E}">
        <p14:creationId xmlns:p14="http://schemas.microsoft.com/office/powerpoint/2010/main" val="2503549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Establishing Authority...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3600"/>
              </a:spcBef>
            </a:pPr>
            <a:r>
              <a:rPr lang="en-US" sz="4800" dirty="0"/>
              <a:t>Precept – Example – Implication</a:t>
            </a:r>
          </a:p>
          <a:p>
            <a:pPr>
              <a:lnSpc>
                <a:spcPct val="100000"/>
              </a:lnSpc>
              <a:spcBef>
                <a:spcPts val="3600"/>
              </a:spcBef>
            </a:pPr>
            <a:r>
              <a:rPr lang="en-US" sz="4800" dirty="0"/>
              <a:t>Generic – Specific</a:t>
            </a:r>
          </a:p>
          <a:p>
            <a:pPr lvl="1">
              <a:lnSpc>
                <a:spcPct val="100000"/>
              </a:lnSpc>
              <a:spcBef>
                <a:spcPts val="2400"/>
              </a:spcBef>
            </a:pPr>
            <a:r>
              <a:rPr lang="en-US" sz="4000" dirty="0">
                <a:solidFill>
                  <a:schemeClr val="accent4"/>
                </a:solidFill>
              </a:rPr>
              <a:t>Matthew 28:16-20</a:t>
            </a:r>
          </a:p>
        </p:txBody>
      </p:sp>
    </p:spTree>
    <p:extLst>
      <p:ext uri="{BB962C8B-B14F-4D97-AF65-F5344CB8AC3E}">
        <p14:creationId xmlns:p14="http://schemas.microsoft.com/office/powerpoint/2010/main" val="2485461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91" y="1485417"/>
            <a:ext cx="11029317" cy="4349590"/>
          </a:xfrm>
          <a:prstGeom prst="rect">
            <a:avLst/>
          </a:prstGeom>
          <a:effectLst>
            <a:softEdge rad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61157"/>
            <a:ext cx="10515600" cy="1962611"/>
          </a:xfrm>
        </p:spPr>
        <p:txBody>
          <a:bodyPr anchor="ctr" anchorCtr="1">
            <a:normAutofit/>
          </a:bodyPr>
          <a:lstStyle/>
          <a:p>
            <a:r>
              <a:rPr lang="en-US" sz="8000" dirty="0"/>
              <a:t>God Delivered His Word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5196656"/>
            <a:ext cx="10515600" cy="1500187"/>
          </a:xfrm>
        </p:spPr>
        <p:txBody>
          <a:bodyPr anchor="ctr" anchorCtr="1">
            <a:normAutofit/>
          </a:bodyPr>
          <a:lstStyle/>
          <a:p>
            <a:r>
              <a:rPr lang="en-US" sz="6000" dirty="0"/>
              <a:t>Authority  Must Come From God</a:t>
            </a:r>
          </a:p>
        </p:txBody>
      </p:sp>
    </p:spTree>
    <p:extLst>
      <p:ext uri="{BB962C8B-B14F-4D97-AF65-F5344CB8AC3E}">
        <p14:creationId xmlns:p14="http://schemas.microsoft.com/office/powerpoint/2010/main" val="19128795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</TotalTime>
  <Words>101</Words>
  <Application>Microsoft Office PowerPoint</Application>
  <PresentationFormat>Widescreen</PresentationFormat>
  <Paragraphs>23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It Comes From God... Authority</vt:lpstr>
      <vt:lpstr>Our Authority Is From Christ...</vt:lpstr>
      <vt:lpstr>Our Authority Is From Christ...</vt:lpstr>
      <vt:lpstr>Our Authority Is From Christ...</vt:lpstr>
      <vt:lpstr>Establishing Authority...</vt:lpstr>
      <vt:lpstr>Establishing Authority...</vt:lpstr>
      <vt:lpstr>God Delivered His Word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 Comes From God... Authority</dc:title>
  <dc:creator>Dan Henderson</dc:creator>
  <cp:lastModifiedBy>Dan Henderson</cp:lastModifiedBy>
  <cp:revision>3</cp:revision>
  <dcterms:created xsi:type="dcterms:W3CDTF">2017-05-07T01:49:11Z</dcterms:created>
  <dcterms:modified xsi:type="dcterms:W3CDTF">2017-05-07T02:33:21Z</dcterms:modified>
</cp:coreProperties>
</file>