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4" r:id="rId1"/>
    <p:sldMasterId id="2147483696" r:id="rId2"/>
    <p:sldMasterId id="2147483708" r:id="rId3"/>
    <p:sldMasterId id="2147483720" r:id="rId4"/>
    <p:sldMasterId id="2147483732" r:id="rId5"/>
    <p:sldMasterId id="2147483744" r:id="rId6"/>
    <p:sldMasterId id="2147483756" r:id="rId7"/>
    <p:sldMasterId id="2147483768" r:id="rId8"/>
    <p:sldMasterId id="2147483780" r:id="rId9"/>
  </p:sldMasterIdLst>
  <p:notesMasterIdLst>
    <p:notesMasterId r:id="rId38"/>
  </p:notesMasterIdLst>
  <p:sldIdLst>
    <p:sldId id="257" r:id="rId10"/>
    <p:sldId id="258" r:id="rId11"/>
    <p:sldId id="286" r:id="rId12"/>
    <p:sldId id="287" r:id="rId13"/>
    <p:sldId id="288" r:id="rId14"/>
    <p:sldId id="259" r:id="rId15"/>
    <p:sldId id="260" r:id="rId16"/>
    <p:sldId id="261" r:id="rId17"/>
    <p:sldId id="267" r:id="rId18"/>
    <p:sldId id="289" r:id="rId19"/>
    <p:sldId id="269" r:id="rId20"/>
    <p:sldId id="266" r:id="rId21"/>
    <p:sldId id="293" r:id="rId22"/>
    <p:sldId id="291" r:id="rId23"/>
    <p:sldId id="270" r:id="rId24"/>
    <p:sldId id="272" r:id="rId25"/>
    <p:sldId id="273" r:id="rId26"/>
    <p:sldId id="274" r:id="rId27"/>
    <p:sldId id="275" r:id="rId28"/>
    <p:sldId id="294" r:id="rId29"/>
    <p:sldId id="295" r:id="rId30"/>
    <p:sldId id="279" r:id="rId31"/>
    <p:sldId id="281" r:id="rId32"/>
    <p:sldId id="282" r:id="rId33"/>
    <p:sldId id="283" r:id="rId34"/>
    <p:sldId id="284" r:id="rId35"/>
    <p:sldId id="285" r:id="rId36"/>
    <p:sldId id="296" r:id="rId37"/>
  </p:sldIdLst>
  <p:sldSz cx="13439775" cy="7559675"/>
  <p:notesSz cx="7772400" cy="10058400"/>
  <p:defaultTextStyle>
    <a:defPPr>
      <a:defRPr lang="en-GB"/>
    </a:defPPr>
    <a:lvl1pPr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5pPr>
    <a:lvl6pPr marL="2286000" algn="l" defTabSz="914400" rtl="0" eaLnBrk="1" latinLnBrk="0" hangingPunct="1">
      <a:defRPr kern="1200">
        <a:solidFill>
          <a:schemeClr val="tx1"/>
        </a:solidFill>
        <a:latin typeface="Arial" charset="0"/>
        <a:ea typeface="+mn-ea"/>
        <a:cs typeface="Arial Unicode MS" charset="0"/>
      </a:defRPr>
    </a:lvl6pPr>
    <a:lvl7pPr marL="2743200" algn="l" defTabSz="914400" rtl="0" eaLnBrk="1" latinLnBrk="0" hangingPunct="1">
      <a:defRPr kern="1200">
        <a:solidFill>
          <a:schemeClr val="tx1"/>
        </a:solidFill>
        <a:latin typeface="Arial" charset="0"/>
        <a:ea typeface="+mn-ea"/>
        <a:cs typeface="Arial Unicode MS" charset="0"/>
      </a:defRPr>
    </a:lvl7pPr>
    <a:lvl8pPr marL="3200400" algn="l" defTabSz="914400" rtl="0" eaLnBrk="1" latinLnBrk="0" hangingPunct="1">
      <a:defRPr kern="1200">
        <a:solidFill>
          <a:schemeClr val="tx1"/>
        </a:solidFill>
        <a:latin typeface="Arial" charset="0"/>
        <a:ea typeface="+mn-ea"/>
        <a:cs typeface="Arial Unicode MS" charset="0"/>
      </a:defRPr>
    </a:lvl8pPr>
    <a:lvl9pPr marL="3657600" algn="l" defTabSz="914400" rtl="0" eaLnBrk="1" latinLnBrk="0" hangingPunct="1">
      <a:defRPr kern="1200">
        <a:solidFill>
          <a:schemeClr val="tx1"/>
        </a:solidFill>
        <a:latin typeface="Arial" charset="0"/>
        <a:ea typeface="+mn-ea"/>
        <a:cs typeface="Arial Unicode MS"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872" autoAdjust="0"/>
  </p:normalViewPr>
  <p:slideViewPr>
    <p:cSldViewPr>
      <p:cViewPr varScale="1">
        <p:scale>
          <a:sx n="50" d="100"/>
          <a:sy n="50" d="100"/>
        </p:scale>
        <p:origin x="34" y="3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534988" y="763588"/>
            <a:ext cx="6700837" cy="3770312"/>
          </a:xfrm>
          <a:prstGeom prst="rect">
            <a:avLst/>
          </a:prstGeom>
          <a:noFill/>
          <a:ln w="9525">
            <a:noFill/>
            <a:round/>
            <a:headEnd/>
            <a:tailEnd/>
          </a:ln>
          <a:effectLst/>
        </p:spPr>
      </p:sp>
      <p:sp>
        <p:nvSpPr>
          <p:cNvPr id="2050" name="Rectangle 2"/>
          <p:cNvSpPr>
            <a:spLocks noGrp="1" noChangeArrowheads="1"/>
          </p:cNvSpPr>
          <p:nvPr>
            <p:ph type="body"/>
          </p:nvPr>
        </p:nvSpPr>
        <p:spPr bwMode="auto">
          <a:xfrm>
            <a:off x="777875" y="4776788"/>
            <a:ext cx="6216650" cy="45243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a:p>
        </p:txBody>
      </p:sp>
      <p:sp>
        <p:nvSpPr>
          <p:cNvPr id="2051" name="Rectangle 3"/>
          <p:cNvSpPr>
            <a:spLocks noGrp="1" noChangeArrowheads="1"/>
          </p:cNvSpPr>
          <p:nvPr>
            <p:ph type="hdr"/>
          </p:nvPr>
        </p:nvSpPr>
        <p:spPr bwMode="auto">
          <a:xfrm>
            <a:off x="0" y="0"/>
            <a:ext cx="3371850" cy="5016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defRPr>
            </a:lvl1pPr>
          </a:lstStyle>
          <a:p>
            <a:endParaRPr lang="en-US"/>
          </a:p>
        </p:txBody>
      </p:sp>
      <p:sp>
        <p:nvSpPr>
          <p:cNvPr id="2052" name="Rectangle 4"/>
          <p:cNvSpPr>
            <a:spLocks noGrp="1" noChangeArrowheads="1"/>
          </p:cNvSpPr>
          <p:nvPr>
            <p:ph type="dt"/>
          </p:nvPr>
        </p:nvSpPr>
        <p:spPr bwMode="auto">
          <a:xfrm>
            <a:off x="4398963" y="0"/>
            <a:ext cx="3371850" cy="5016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defRPr>
            </a:lvl1pPr>
          </a:lstStyle>
          <a:p>
            <a:endParaRPr lang="en-US"/>
          </a:p>
        </p:txBody>
      </p:sp>
      <p:sp>
        <p:nvSpPr>
          <p:cNvPr id="2053" name="Rectangle 5"/>
          <p:cNvSpPr>
            <a:spLocks noGrp="1" noChangeArrowheads="1"/>
          </p:cNvSpPr>
          <p:nvPr>
            <p:ph type="ftr"/>
          </p:nvPr>
        </p:nvSpPr>
        <p:spPr bwMode="auto">
          <a:xfrm>
            <a:off x="0" y="9555163"/>
            <a:ext cx="3371850" cy="5016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defRPr>
            </a:lvl1pPr>
          </a:lstStyle>
          <a:p>
            <a:endParaRPr lang="en-US"/>
          </a:p>
        </p:txBody>
      </p:sp>
      <p:sp>
        <p:nvSpPr>
          <p:cNvPr id="2054" name="Rectangle 6"/>
          <p:cNvSpPr>
            <a:spLocks noGrp="1" noChangeArrowheads="1"/>
          </p:cNvSpPr>
          <p:nvPr>
            <p:ph type="sldNum"/>
          </p:nvPr>
        </p:nvSpPr>
        <p:spPr bwMode="auto">
          <a:xfrm>
            <a:off x="4398963" y="9555163"/>
            <a:ext cx="3371850" cy="5016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defRPr>
            </a:lvl1pPr>
          </a:lstStyle>
          <a:p>
            <a:fld id="{B5ACBA48-7E50-4F89-86F7-8B72F8157BBB}"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fld id="{B5ACBA48-7E50-4F89-86F7-8B72F8157BBB}" type="slidenum">
              <a:rPr lang="en-US" smtClean="0"/>
              <a:pPr/>
              <a:t>1</a:t>
            </a:fld>
            <a:endParaRPr lang="en-US"/>
          </a:p>
        </p:txBody>
      </p:sp>
    </p:spTree>
    <p:extLst>
      <p:ext uri="{BB962C8B-B14F-4D97-AF65-F5344CB8AC3E}">
        <p14:creationId xmlns:p14="http://schemas.microsoft.com/office/powerpoint/2010/main" val="7137386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4988" y="763588"/>
            <a:ext cx="6700837" cy="3770312"/>
          </a:xfrm>
        </p:spPr>
      </p:sp>
      <p:sp>
        <p:nvSpPr>
          <p:cNvPr id="3" name="Notes Placeholder 2"/>
          <p:cNvSpPr>
            <a:spLocks noGrp="1"/>
          </p:cNvSpPr>
          <p:nvPr>
            <p:ph type="body" idx="1"/>
          </p:nvPr>
        </p:nvSpPr>
        <p:spPr/>
        <p:txBody>
          <a:bodyPr>
            <a:normAutofit/>
          </a:bodyPr>
          <a:lstStyle/>
          <a:p>
            <a:pPr rtl="0"/>
            <a:r>
              <a:rPr lang="en-US" dirty="0"/>
              <a:t>There are those who show by their lives (performance) that they are followers of Christ</a:t>
            </a:r>
          </a:p>
          <a:p>
            <a:endParaRPr lang="en-US" dirty="0"/>
          </a:p>
        </p:txBody>
      </p:sp>
      <p:sp>
        <p:nvSpPr>
          <p:cNvPr id="4" name="Slide Number Placeholder 3"/>
          <p:cNvSpPr>
            <a:spLocks noGrp="1"/>
          </p:cNvSpPr>
          <p:nvPr>
            <p:ph type="sldNum" idx="10"/>
          </p:nvPr>
        </p:nvSpPr>
        <p:spPr/>
        <p:txBody>
          <a:bodyPr/>
          <a:lstStyle/>
          <a:p>
            <a:fld id="{B5ACBA48-7E50-4F89-86F7-8B72F8157BBB}"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4988" y="763588"/>
            <a:ext cx="6700837" cy="37703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idx="10"/>
          </p:nvPr>
        </p:nvSpPr>
        <p:spPr/>
        <p:txBody>
          <a:bodyPr/>
          <a:lstStyle/>
          <a:p>
            <a:fld id="{B5ACBA48-7E50-4F89-86F7-8B72F8157BBB}"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4988" y="763588"/>
            <a:ext cx="6700837" cy="3770312"/>
          </a:xfrm>
        </p:spPr>
      </p:sp>
      <p:sp>
        <p:nvSpPr>
          <p:cNvPr id="3" name="Notes Placeholder 2"/>
          <p:cNvSpPr>
            <a:spLocks noGrp="1"/>
          </p:cNvSpPr>
          <p:nvPr>
            <p:ph type="body" idx="1"/>
          </p:nvPr>
        </p:nvSpPr>
        <p:spPr/>
        <p:txBody>
          <a:bodyPr>
            <a:normAutofit/>
          </a:bodyPr>
          <a:lstStyle/>
          <a:p>
            <a:pPr rtl="0"/>
            <a:r>
              <a:rPr lang="en-US" dirty="0"/>
              <a:t>These individuals search for, learn, obey and abide in the truth</a:t>
            </a:r>
          </a:p>
          <a:p>
            <a:pPr rtl="0"/>
            <a:r>
              <a:rPr lang="en-US" dirty="0"/>
              <a:t>They search for, that is, they recognize a personal responsibility in the matter of determining what the truth is</a:t>
            </a:r>
          </a:p>
          <a:p>
            <a:endParaRPr lang="en-US" dirty="0"/>
          </a:p>
        </p:txBody>
      </p:sp>
      <p:sp>
        <p:nvSpPr>
          <p:cNvPr id="4" name="Slide Number Placeholder 3"/>
          <p:cNvSpPr>
            <a:spLocks noGrp="1"/>
          </p:cNvSpPr>
          <p:nvPr>
            <p:ph type="sldNum" idx="10"/>
          </p:nvPr>
        </p:nvSpPr>
        <p:spPr/>
        <p:txBody>
          <a:bodyPr/>
          <a:lstStyle/>
          <a:p>
            <a:fld id="{B5ACBA48-7E50-4F89-86F7-8B72F8157BBB}"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4988" y="763588"/>
            <a:ext cx="6700837" cy="3770312"/>
          </a:xfrm>
        </p:spPr>
      </p:sp>
      <p:sp>
        <p:nvSpPr>
          <p:cNvPr id="3" name="Notes Placeholder 2"/>
          <p:cNvSpPr>
            <a:spLocks noGrp="1"/>
          </p:cNvSpPr>
          <p:nvPr>
            <p:ph type="body" idx="1"/>
          </p:nvPr>
        </p:nvSpPr>
        <p:spPr/>
        <p:txBody>
          <a:bodyPr>
            <a:normAutofit/>
          </a:bodyPr>
          <a:lstStyle/>
          <a:p>
            <a:pPr rtl="0"/>
            <a:r>
              <a:rPr lang="en-US" dirty="0"/>
              <a:t>They learn the truth which means the do their best to understand what God's will is for them</a:t>
            </a:r>
          </a:p>
          <a:p>
            <a:endParaRPr lang="en-US" dirty="0"/>
          </a:p>
        </p:txBody>
      </p:sp>
      <p:sp>
        <p:nvSpPr>
          <p:cNvPr id="4" name="Slide Number Placeholder 3"/>
          <p:cNvSpPr>
            <a:spLocks noGrp="1"/>
          </p:cNvSpPr>
          <p:nvPr>
            <p:ph type="sldNum" idx="10"/>
          </p:nvPr>
        </p:nvSpPr>
        <p:spPr/>
        <p:txBody>
          <a:bodyPr/>
          <a:lstStyle/>
          <a:p>
            <a:fld id="{B5ACBA48-7E50-4F89-86F7-8B72F8157BBB}"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4988" y="763588"/>
            <a:ext cx="6700837" cy="3770312"/>
          </a:xfrm>
        </p:spPr>
      </p:sp>
      <p:sp>
        <p:nvSpPr>
          <p:cNvPr id="3" name="Notes Placeholder 2"/>
          <p:cNvSpPr>
            <a:spLocks noGrp="1"/>
          </p:cNvSpPr>
          <p:nvPr>
            <p:ph type="body" idx="1"/>
          </p:nvPr>
        </p:nvSpPr>
        <p:spPr/>
        <p:txBody>
          <a:bodyPr>
            <a:normAutofit/>
          </a:bodyPr>
          <a:lstStyle/>
          <a:p>
            <a:pPr rtl="0"/>
            <a:r>
              <a:rPr lang="en-US" dirty="0"/>
              <a:t>They obey the truth after having searched and understood, they are willing to comply with its terms, that is, do what it says</a:t>
            </a:r>
          </a:p>
          <a:p>
            <a:endParaRPr lang="en-US" dirty="0"/>
          </a:p>
        </p:txBody>
      </p:sp>
      <p:sp>
        <p:nvSpPr>
          <p:cNvPr id="4" name="Slide Number Placeholder 3"/>
          <p:cNvSpPr>
            <a:spLocks noGrp="1"/>
          </p:cNvSpPr>
          <p:nvPr>
            <p:ph type="sldNum" idx="10"/>
          </p:nvPr>
        </p:nvSpPr>
        <p:spPr/>
        <p:txBody>
          <a:bodyPr/>
          <a:lstStyle/>
          <a:p>
            <a:fld id="{B5ACBA48-7E50-4F89-86F7-8B72F8157BBB}" type="slidenum">
              <a:rPr lang="en-US" smtClean="0"/>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4988" y="763588"/>
            <a:ext cx="6700837" cy="3770312"/>
          </a:xfrm>
        </p:spPr>
      </p:sp>
      <p:sp>
        <p:nvSpPr>
          <p:cNvPr id="3" name="Notes Placeholder 2"/>
          <p:cNvSpPr>
            <a:spLocks noGrp="1"/>
          </p:cNvSpPr>
          <p:nvPr>
            <p:ph type="body" idx="1"/>
          </p:nvPr>
        </p:nvSpPr>
        <p:spPr/>
        <p:txBody>
          <a:bodyPr>
            <a:normAutofit/>
          </a:bodyPr>
          <a:lstStyle/>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Then after obeying what they have searched out and learned they continue to practice it in their lives, they remain steadfast in the teaching of God</a:t>
            </a:r>
          </a:p>
          <a:p>
            <a:endParaRPr lang="en-US" dirty="0"/>
          </a:p>
        </p:txBody>
      </p:sp>
      <p:sp>
        <p:nvSpPr>
          <p:cNvPr id="4" name="Slide Number Placeholder 3"/>
          <p:cNvSpPr>
            <a:spLocks noGrp="1"/>
          </p:cNvSpPr>
          <p:nvPr>
            <p:ph type="sldNum" idx="10"/>
          </p:nvPr>
        </p:nvSpPr>
        <p:spPr/>
        <p:txBody>
          <a:bodyPr/>
          <a:lstStyle/>
          <a:p>
            <a:fld id="{B5ACBA48-7E50-4F89-86F7-8B72F8157BBB}" type="slidenum">
              <a:rPr lang="en-US" smtClean="0"/>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E4DCBBF-57FC-41A2-9CA7-CA9D560F333C}" type="slidenum">
              <a:rPr lang="en-US"/>
              <a:pPr/>
              <a:t>20</a:t>
            </a:fld>
            <a:endParaRPr lang="en-US"/>
          </a:p>
        </p:txBody>
      </p:sp>
      <p:sp>
        <p:nvSpPr>
          <p:cNvPr id="4097" name="Rectangle 1"/>
          <p:cNvSpPr txBox="1">
            <a:spLocks noGrp="1" noRot="1" noChangeAspect="1" noChangeArrowheads="1"/>
          </p:cNvSpPr>
          <p:nvPr>
            <p:ph type="sldImg"/>
          </p:nvPr>
        </p:nvSpPr>
        <p:spPr bwMode="auto">
          <a:xfrm>
            <a:off x="533400" y="763588"/>
            <a:ext cx="6705600" cy="3771900"/>
          </a:xfrm>
          <a:prstGeom prst="rect">
            <a:avLst/>
          </a:prstGeom>
          <a:solidFill>
            <a:srgbClr val="FFFFFF"/>
          </a:solidFill>
          <a:ln>
            <a:solidFill>
              <a:srgbClr val="000000"/>
            </a:solidFill>
            <a:miter lim="800000"/>
            <a:headEnd/>
            <a:tailEnd/>
          </a:ln>
        </p:spPr>
      </p:sp>
      <p:sp>
        <p:nvSpPr>
          <p:cNvPr id="4098" name="Rectangle 2"/>
          <p:cNvSpPr txBox="1">
            <a:spLocks noGrp="1" noChangeArrowheads="1"/>
          </p:cNvSpPr>
          <p:nvPr>
            <p:ph type="body" idx="1"/>
          </p:nvPr>
        </p:nvSpPr>
        <p:spPr bwMode="auto">
          <a:xfrm>
            <a:off x="777875" y="4776788"/>
            <a:ext cx="6218238" cy="4525962"/>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663206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4988" y="763588"/>
            <a:ext cx="6700837" cy="3770312"/>
          </a:xfrm>
        </p:spPr>
      </p:sp>
      <p:sp>
        <p:nvSpPr>
          <p:cNvPr id="3" name="Notes Placeholder 2"/>
          <p:cNvSpPr>
            <a:spLocks noGrp="1"/>
          </p:cNvSpPr>
          <p:nvPr>
            <p:ph type="body" idx="1"/>
          </p:nvPr>
        </p:nvSpPr>
        <p:spPr/>
        <p:txBody>
          <a:bodyPr>
            <a:normAutofit/>
          </a:bodyPr>
          <a:lstStyle/>
          <a:p>
            <a:pPr rtl="0"/>
            <a:r>
              <a:rPr lang="en-US" dirty="0"/>
              <a:t>There are those who show by their lives (performance) that they are followers of Christ</a:t>
            </a:r>
          </a:p>
          <a:p>
            <a:endParaRPr lang="en-US" dirty="0"/>
          </a:p>
        </p:txBody>
      </p:sp>
      <p:sp>
        <p:nvSpPr>
          <p:cNvPr id="4" name="Slide Number Placeholder 3"/>
          <p:cNvSpPr>
            <a:spLocks noGrp="1"/>
          </p:cNvSpPr>
          <p:nvPr>
            <p:ph type="sldNum" idx="10"/>
          </p:nvPr>
        </p:nvSpPr>
        <p:spPr/>
        <p:txBody>
          <a:bodyPr/>
          <a:lstStyle/>
          <a:p>
            <a:fld id="{B5ACBA48-7E50-4F89-86F7-8B72F8157BBB}" type="slidenum">
              <a:rPr lang="en-US" smtClean="0"/>
              <a:pPr/>
              <a:t>21</a:t>
            </a:fld>
            <a:endParaRPr lang="en-US"/>
          </a:p>
        </p:txBody>
      </p:sp>
    </p:spTree>
    <p:extLst>
      <p:ext uri="{BB962C8B-B14F-4D97-AF65-F5344CB8AC3E}">
        <p14:creationId xmlns:p14="http://schemas.microsoft.com/office/powerpoint/2010/main" val="15517439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4988" y="763588"/>
            <a:ext cx="6700837" cy="3770312"/>
          </a:xfrm>
        </p:spPr>
      </p:sp>
      <p:sp>
        <p:nvSpPr>
          <p:cNvPr id="3" name="Notes Placeholder 2"/>
          <p:cNvSpPr>
            <a:spLocks noGrp="1"/>
          </p:cNvSpPr>
          <p:nvPr>
            <p:ph type="body" idx="1"/>
          </p:nvPr>
        </p:nvSpPr>
        <p:spPr/>
        <p:txBody>
          <a:bodyPr>
            <a:normAutofit/>
          </a:bodyPr>
          <a:lstStyle/>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The results of being a disciple indeed is that one is free from their sins and are in a right relationship with God, because the truth has made them free.</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They have been freed from the guilt of sin</a:t>
            </a:r>
          </a:p>
          <a:p>
            <a:endParaRPr lang="en-US" dirty="0"/>
          </a:p>
        </p:txBody>
      </p:sp>
      <p:sp>
        <p:nvSpPr>
          <p:cNvPr id="4" name="Slide Number Placeholder 3"/>
          <p:cNvSpPr>
            <a:spLocks noGrp="1"/>
          </p:cNvSpPr>
          <p:nvPr>
            <p:ph type="sldNum" idx="10"/>
          </p:nvPr>
        </p:nvSpPr>
        <p:spPr/>
        <p:txBody>
          <a:bodyPr/>
          <a:lstStyle/>
          <a:p>
            <a:fld id="{B5ACBA48-7E50-4F89-86F7-8B72F8157BBB}" type="slidenum">
              <a:rPr lang="en-US" smtClean="0"/>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4988" y="763588"/>
            <a:ext cx="6700837" cy="3770312"/>
          </a:xfrm>
        </p:spPr>
      </p:sp>
      <p:sp>
        <p:nvSpPr>
          <p:cNvPr id="3" name="Notes Placeholder 2"/>
          <p:cNvSpPr>
            <a:spLocks noGrp="1"/>
          </p:cNvSpPr>
          <p:nvPr>
            <p:ph type="body" idx="1"/>
          </p:nvPr>
        </p:nvSpPr>
        <p:spPr/>
        <p:txBody>
          <a:bodyPr>
            <a:normAutofit/>
          </a:bodyPr>
          <a:lstStyle/>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They have been freed from the dominion of sin</a:t>
            </a:r>
          </a:p>
          <a:p>
            <a:endParaRPr lang="en-US" dirty="0"/>
          </a:p>
        </p:txBody>
      </p:sp>
      <p:sp>
        <p:nvSpPr>
          <p:cNvPr id="4" name="Slide Number Placeholder 3"/>
          <p:cNvSpPr>
            <a:spLocks noGrp="1"/>
          </p:cNvSpPr>
          <p:nvPr>
            <p:ph type="sldNum" idx="10"/>
          </p:nvPr>
        </p:nvSpPr>
        <p:spPr/>
        <p:txBody>
          <a:bodyPr/>
          <a:lstStyle/>
          <a:p>
            <a:fld id="{B5ACBA48-7E50-4F89-86F7-8B72F8157BBB}"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4988" y="763588"/>
            <a:ext cx="6700837" cy="3770312"/>
          </a:xfrm>
        </p:spPr>
      </p:sp>
      <p:sp>
        <p:nvSpPr>
          <p:cNvPr id="3" name="Notes Placeholder 2"/>
          <p:cNvSpPr>
            <a:spLocks noGrp="1"/>
          </p:cNvSpPr>
          <p:nvPr>
            <p:ph type="body" idx="1"/>
          </p:nvPr>
        </p:nvSpPr>
        <p:spPr/>
        <p:txBody>
          <a:bodyPr>
            <a:normAutofit/>
          </a:bodyPr>
          <a:lstStyle/>
          <a:p>
            <a:pPr rtl="0"/>
            <a:r>
              <a:rPr lang="en-US" dirty="0"/>
              <a:t>Jesus had a conversation with a group of Jews, some of whom were hostile, while others were believers in him.</a:t>
            </a:r>
          </a:p>
          <a:p>
            <a:pPr rtl="0"/>
            <a:r>
              <a:rPr lang="en-US" dirty="0"/>
              <a:t>Statement : </a:t>
            </a:r>
            <a:r>
              <a:rPr lang="en-US" b="0" i="1" dirty="0"/>
              <a:t>"you are truly my disciples"</a:t>
            </a:r>
            <a:r>
              <a:rPr lang="en-US" dirty="0"/>
              <a:t> suggests there may be some who in spite of their claims are not "truly" disciples of Christ.</a:t>
            </a:r>
          </a:p>
          <a:p>
            <a:pPr rtl="0"/>
            <a:r>
              <a:rPr lang="en-US" dirty="0"/>
              <a:t>This means that there are in fact, counterfeit disciples, that is those who claim to be but are not, in fact or in reality his disciples</a:t>
            </a:r>
          </a:p>
          <a:p>
            <a:endParaRPr lang="en-US" dirty="0"/>
          </a:p>
        </p:txBody>
      </p:sp>
      <p:sp>
        <p:nvSpPr>
          <p:cNvPr id="4" name="Slide Number Placeholder 3"/>
          <p:cNvSpPr>
            <a:spLocks noGrp="1"/>
          </p:cNvSpPr>
          <p:nvPr>
            <p:ph type="sldNum" idx="10"/>
          </p:nvPr>
        </p:nvSpPr>
        <p:spPr/>
        <p:txBody>
          <a:bodyPr/>
          <a:lstStyle/>
          <a:p>
            <a:fld id="{B5ACBA48-7E50-4F89-86F7-8B72F8157BBB}"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4988" y="763588"/>
            <a:ext cx="6700837" cy="3770312"/>
          </a:xfrm>
        </p:spPr>
      </p:sp>
      <p:sp>
        <p:nvSpPr>
          <p:cNvPr id="3" name="Notes Placeholder 2"/>
          <p:cNvSpPr>
            <a:spLocks noGrp="1"/>
          </p:cNvSpPr>
          <p:nvPr>
            <p:ph type="body" idx="1"/>
          </p:nvPr>
        </p:nvSpPr>
        <p:spPr/>
        <p:txBody>
          <a:bodyPr>
            <a:normAutofit/>
          </a:bodyPr>
          <a:lstStyle/>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They have been freed from the sting of death</a:t>
            </a:r>
          </a:p>
          <a:p>
            <a:endParaRPr lang="en-US" dirty="0"/>
          </a:p>
        </p:txBody>
      </p:sp>
      <p:sp>
        <p:nvSpPr>
          <p:cNvPr id="4" name="Slide Number Placeholder 3"/>
          <p:cNvSpPr>
            <a:spLocks noGrp="1"/>
          </p:cNvSpPr>
          <p:nvPr>
            <p:ph type="sldNum" idx="10"/>
          </p:nvPr>
        </p:nvSpPr>
        <p:spPr/>
        <p:txBody>
          <a:bodyPr/>
          <a:lstStyle/>
          <a:p>
            <a:fld id="{B5ACBA48-7E50-4F89-86F7-8B72F8157BBB}" type="slidenum">
              <a:rPr lang="en-US" smtClean="0"/>
              <a:pPr/>
              <a:t>26</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E4DCBBF-57FC-41A2-9CA7-CA9D560F333C}" type="slidenum">
              <a:rPr lang="en-US"/>
              <a:pPr/>
              <a:t>28</a:t>
            </a:fld>
            <a:endParaRPr lang="en-US"/>
          </a:p>
        </p:txBody>
      </p:sp>
      <p:sp>
        <p:nvSpPr>
          <p:cNvPr id="4097" name="Rectangle 1"/>
          <p:cNvSpPr txBox="1">
            <a:spLocks noGrp="1" noRot="1" noChangeAspect="1" noChangeArrowheads="1"/>
          </p:cNvSpPr>
          <p:nvPr>
            <p:ph type="sldImg"/>
          </p:nvPr>
        </p:nvSpPr>
        <p:spPr bwMode="auto">
          <a:xfrm>
            <a:off x="533400" y="763588"/>
            <a:ext cx="6705600" cy="3771900"/>
          </a:xfrm>
          <a:prstGeom prst="rect">
            <a:avLst/>
          </a:prstGeom>
          <a:solidFill>
            <a:srgbClr val="FFFFFF"/>
          </a:solidFill>
          <a:ln>
            <a:solidFill>
              <a:srgbClr val="000000"/>
            </a:solidFill>
            <a:miter lim="800000"/>
            <a:headEnd/>
            <a:tailEnd/>
          </a:ln>
        </p:spPr>
      </p:sp>
      <p:sp>
        <p:nvSpPr>
          <p:cNvPr id="4098" name="Rectangle 2"/>
          <p:cNvSpPr txBox="1">
            <a:spLocks noGrp="1" noChangeArrowheads="1"/>
          </p:cNvSpPr>
          <p:nvPr>
            <p:ph type="body" idx="1"/>
          </p:nvPr>
        </p:nvSpPr>
        <p:spPr bwMode="auto">
          <a:xfrm>
            <a:off x="777875" y="4776788"/>
            <a:ext cx="6218238" cy="4525962"/>
          </a:xfrm>
          <a:prstGeom prst="rect">
            <a:avLst/>
          </a:prstGeom>
          <a:noFill/>
          <a:ln>
            <a:round/>
            <a:headEnd/>
            <a:tailEnd/>
          </a:ln>
        </p:spPr>
        <p:txBody>
          <a:bodyPr wrap="none" anchor="ctr"/>
          <a:lstStyle/>
          <a:p>
            <a:r>
              <a:rPr lang="en-US" dirty="0"/>
              <a:t>Are You Truly A Disciple?</a:t>
            </a:r>
          </a:p>
        </p:txBody>
      </p:sp>
    </p:spTree>
    <p:extLst>
      <p:ext uri="{BB962C8B-B14F-4D97-AF65-F5344CB8AC3E}">
        <p14:creationId xmlns:p14="http://schemas.microsoft.com/office/powerpoint/2010/main" val="598662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4988" y="763588"/>
            <a:ext cx="6700837" cy="3770312"/>
          </a:xfrm>
        </p:spPr>
      </p:sp>
      <p:sp>
        <p:nvSpPr>
          <p:cNvPr id="3" name="Notes Placeholder 2"/>
          <p:cNvSpPr>
            <a:spLocks noGrp="1"/>
          </p:cNvSpPr>
          <p:nvPr>
            <p:ph type="body" idx="1"/>
          </p:nvPr>
        </p:nvSpPr>
        <p:spPr/>
        <p:txBody>
          <a:bodyPr>
            <a:normAutofit/>
          </a:bodyPr>
          <a:lstStyle/>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The Jews claimed favor of God by fleshly ties with Abraham</a:t>
            </a:r>
          </a:p>
          <a:p>
            <a:endParaRPr lang="en-US" dirty="0"/>
          </a:p>
        </p:txBody>
      </p:sp>
      <p:sp>
        <p:nvSpPr>
          <p:cNvPr id="4" name="Slide Number Placeholder 3"/>
          <p:cNvSpPr>
            <a:spLocks noGrp="1"/>
          </p:cNvSpPr>
          <p:nvPr>
            <p:ph type="sldNum" idx="10"/>
          </p:nvPr>
        </p:nvSpPr>
        <p:spPr/>
        <p:txBody>
          <a:bodyPr/>
          <a:lstStyle/>
          <a:p>
            <a:fld id="{B5ACBA48-7E50-4F89-86F7-8B72F8157BBB}"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4988" y="763588"/>
            <a:ext cx="6700837" cy="3770312"/>
          </a:xfrm>
        </p:spPr>
      </p:sp>
      <p:sp>
        <p:nvSpPr>
          <p:cNvPr id="3" name="Notes Placeholder 2"/>
          <p:cNvSpPr>
            <a:spLocks noGrp="1"/>
          </p:cNvSpPr>
          <p:nvPr>
            <p:ph type="body" idx="1"/>
          </p:nvPr>
        </p:nvSpPr>
        <p:spPr/>
        <p:txBody>
          <a:bodyPr>
            <a:normAutofit/>
          </a:bodyPr>
          <a:lstStyle/>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Men claim discipleship today, but the test of "truly" must be applied. Just as one would test money to see if it is counterfeit, disciples must be tested to see if they are real disciples or not.</a:t>
            </a:r>
          </a:p>
          <a:p>
            <a:endParaRPr lang="en-US" dirty="0"/>
          </a:p>
          <a:p>
            <a:endParaRPr lang="en-US" dirty="0"/>
          </a:p>
        </p:txBody>
      </p:sp>
      <p:sp>
        <p:nvSpPr>
          <p:cNvPr id="4" name="Slide Number Placeholder 3"/>
          <p:cNvSpPr>
            <a:spLocks noGrp="1"/>
          </p:cNvSpPr>
          <p:nvPr>
            <p:ph type="sldNum" idx="10"/>
          </p:nvPr>
        </p:nvSpPr>
        <p:spPr/>
        <p:txBody>
          <a:bodyPr/>
          <a:lstStyle/>
          <a:p>
            <a:fld id="{B5ACBA48-7E50-4F89-86F7-8B72F8157BBB}"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E4DCBBF-57FC-41A2-9CA7-CA9D560F333C}" type="slidenum">
              <a:rPr lang="en-US"/>
              <a:pPr/>
              <a:t>9</a:t>
            </a:fld>
            <a:endParaRPr lang="en-US"/>
          </a:p>
        </p:txBody>
      </p:sp>
      <p:sp>
        <p:nvSpPr>
          <p:cNvPr id="4097" name="Rectangle 1"/>
          <p:cNvSpPr txBox="1">
            <a:spLocks noGrp="1" noRot="1" noChangeAspect="1" noChangeArrowheads="1"/>
          </p:cNvSpPr>
          <p:nvPr>
            <p:ph type="sldImg"/>
          </p:nvPr>
        </p:nvSpPr>
        <p:spPr bwMode="auto">
          <a:xfrm>
            <a:off x="533400" y="763588"/>
            <a:ext cx="6705600" cy="3771900"/>
          </a:xfrm>
          <a:prstGeom prst="rect">
            <a:avLst/>
          </a:prstGeom>
          <a:solidFill>
            <a:srgbClr val="FFFFFF"/>
          </a:solidFill>
          <a:ln>
            <a:solidFill>
              <a:srgbClr val="000000"/>
            </a:solidFill>
            <a:miter lim="800000"/>
            <a:headEnd/>
            <a:tailEnd/>
          </a:ln>
        </p:spPr>
      </p:sp>
      <p:sp>
        <p:nvSpPr>
          <p:cNvPr id="4098" name="Rectangle 2"/>
          <p:cNvSpPr txBox="1">
            <a:spLocks noGrp="1" noChangeArrowheads="1"/>
          </p:cNvSpPr>
          <p:nvPr>
            <p:ph type="body" idx="1"/>
          </p:nvPr>
        </p:nvSpPr>
        <p:spPr bwMode="auto">
          <a:xfrm>
            <a:off x="777875" y="4776788"/>
            <a:ext cx="6218238" cy="4525962"/>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4988" y="763588"/>
            <a:ext cx="6700837" cy="3770312"/>
          </a:xfrm>
        </p:spPr>
      </p:sp>
      <p:sp>
        <p:nvSpPr>
          <p:cNvPr id="3" name="Notes Placeholder 2"/>
          <p:cNvSpPr>
            <a:spLocks noGrp="1"/>
          </p:cNvSpPr>
          <p:nvPr>
            <p:ph type="body" idx="1"/>
          </p:nvPr>
        </p:nvSpPr>
        <p:spPr/>
        <p:txBody>
          <a:bodyPr>
            <a:normAutofit/>
          </a:bodyPr>
          <a:lstStyle/>
          <a:p>
            <a:pPr rtl="0"/>
            <a:r>
              <a:rPr lang="en-US" dirty="0"/>
              <a:t>These are closely connected to those in "claim": Jews were disciples in "name". They wore his name and theoretically taught his doctrine</a:t>
            </a:r>
          </a:p>
          <a:p>
            <a:pPr rtl="0"/>
            <a:r>
              <a:rPr lang="en-US" dirty="0"/>
              <a:t>However, they did not continue in his word. The word continue suggest a stable residence - Being steadfast</a:t>
            </a:r>
          </a:p>
          <a:p>
            <a:endParaRPr lang="en-US" dirty="0"/>
          </a:p>
        </p:txBody>
      </p:sp>
      <p:sp>
        <p:nvSpPr>
          <p:cNvPr id="4" name="Slide Number Placeholder 3"/>
          <p:cNvSpPr>
            <a:spLocks noGrp="1"/>
          </p:cNvSpPr>
          <p:nvPr>
            <p:ph type="sldNum" idx="10"/>
          </p:nvPr>
        </p:nvSpPr>
        <p:spPr/>
        <p:txBody>
          <a:bodyPr/>
          <a:lstStyle/>
          <a:p>
            <a:fld id="{B5ACBA48-7E50-4F89-86F7-8B72F8157BBB}"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4988" y="763588"/>
            <a:ext cx="6700837" cy="3770312"/>
          </a:xfrm>
        </p:spPr>
      </p:sp>
      <p:sp>
        <p:nvSpPr>
          <p:cNvPr id="3" name="Notes Placeholder 2"/>
          <p:cNvSpPr>
            <a:spLocks noGrp="1"/>
          </p:cNvSpPr>
          <p:nvPr>
            <p:ph type="body" idx="1"/>
          </p:nvPr>
        </p:nvSpPr>
        <p:spPr/>
        <p:txBody>
          <a:bodyPr>
            <a:normAutofit/>
          </a:bodyPr>
          <a:lstStyle/>
          <a:p>
            <a:pPr rtl="0"/>
            <a:endParaRPr lang="en-US" dirty="0"/>
          </a:p>
        </p:txBody>
      </p:sp>
      <p:sp>
        <p:nvSpPr>
          <p:cNvPr id="4" name="Slide Number Placeholder 3"/>
          <p:cNvSpPr>
            <a:spLocks noGrp="1"/>
          </p:cNvSpPr>
          <p:nvPr>
            <p:ph type="sldNum" idx="10"/>
          </p:nvPr>
        </p:nvSpPr>
        <p:spPr/>
        <p:txBody>
          <a:bodyPr/>
          <a:lstStyle/>
          <a:p>
            <a:fld id="{B5ACBA48-7E50-4F89-86F7-8B72F8157BBB}"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dirty="0"/>
              <a:t>These may fall into two categories:</a:t>
            </a:r>
          </a:p>
          <a:p>
            <a:pPr rtl="0"/>
            <a:r>
              <a:rPr lang="en-US" dirty="0"/>
              <a:t>Those who fall by the wayside and quit trying</a:t>
            </a:r>
          </a:p>
          <a:p>
            <a:pPr rtl="0"/>
            <a:r>
              <a:rPr lang="en-US" dirty="0"/>
              <a:t>Those who continue to pretend (attend services) but whose lives are immoral and therefore obviously not following the Lord's will</a:t>
            </a:r>
          </a:p>
          <a:p>
            <a:endParaRPr lang="en-US" dirty="0"/>
          </a:p>
        </p:txBody>
      </p:sp>
      <p:sp>
        <p:nvSpPr>
          <p:cNvPr id="4" name="Slide Number Placeholder 3"/>
          <p:cNvSpPr>
            <a:spLocks noGrp="1"/>
          </p:cNvSpPr>
          <p:nvPr>
            <p:ph type="sldNum" idx="10"/>
          </p:nvPr>
        </p:nvSpPr>
        <p:spPr/>
        <p:txBody>
          <a:bodyPr/>
          <a:lstStyle/>
          <a:p>
            <a:fld id="{B5ACBA48-7E50-4F89-86F7-8B72F8157BBB}" type="slidenum">
              <a:rPr lang="en-US" smtClean="0"/>
              <a:pPr/>
              <a:t>12</a:t>
            </a:fld>
            <a:endParaRPr lang="en-US"/>
          </a:p>
        </p:txBody>
      </p:sp>
    </p:spTree>
    <p:extLst>
      <p:ext uri="{BB962C8B-B14F-4D97-AF65-F5344CB8AC3E}">
        <p14:creationId xmlns:p14="http://schemas.microsoft.com/office/powerpoint/2010/main" val="3472802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E4DCBBF-57FC-41A2-9CA7-CA9D560F333C}" type="slidenum">
              <a:rPr lang="en-US"/>
              <a:pPr/>
              <a:t>13</a:t>
            </a:fld>
            <a:endParaRPr lang="en-US"/>
          </a:p>
        </p:txBody>
      </p:sp>
      <p:sp>
        <p:nvSpPr>
          <p:cNvPr id="4097" name="Rectangle 1"/>
          <p:cNvSpPr txBox="1">
            <a:spLocks noGrp="1" noRot="1" noChangeAspect="1" noChangeArrowheads="1"/>
          </p:cNvSpPr>
          <p:nvPr>
            <p:ph type="sldImg"/>
          </p:nvPr>
        </p:nvSpPr>
        <p:spPr bwMode="auto">
          <a:xfrm>
            <a:off x="533400" y="763588"/>
            <a:ext cx="6705600" cy="3771900"/>
          </a:xfrm>
          <a:prstGeom prst="rect">
            <a:avLst/>
          </a:prstGeom>
          <a:solidFill>
            <a:srgbClr val="FFFFFF"/>
          </a:solidFill>
          <a:ln>
            <a:solidFill>
              <a:srgbClr val="000000"/>
            </a:solidFill>
            <a:miter lim="800000"/>
            <a:headEnd/>
            <a:tailEnd/>
          </a:ln>
        </p:spPr>
      </p:sp>
      <p:sp>
        <p:nvSpPr>
          <p:cNvPr id="4098" name="Rectangle 2"/>
          <p:cNvSpPr txBox="1">
            <a:spLocks noGrp="1" noChangeArrowheads="1"/>
          </p:cNvSpPr>
          <p:nvPr>
            <p:ph type="body" idx="1"/>
          </p:nvPr>
        </p:nvSpPr>
        <p:spPr bwMode="auto">
          <a:xfrm>
            <a:off x="777875" y="4776788"/>
            <a:ext cx="6218238" cy="4525962"/>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86236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7984" y="2348400"/>
            <a:ext cx="11423808" cy="1620430"/>
          </a:xfrm>
        </p:spPr>
        <p:txBody>
          <a:bodyPr/>
          <a:lstStyle/>
          <a:p>
            <a:r>
              <a:rPr lang="en-US"/>
              <a:t>Click to edit Master title style</a:t>
            </a:r>
          </a:p>
        </p:txBody>
      </p:sp>
      <p:sp>
        <p:nvSpPr>
          <p:cNvPr id="3" name="Subtitle 2"/>
          <p:cNvSpPr>
            <a:spLocks noGrp="1"/>
          </p:cNvSpPr>
          <p:nvPr>
            <p:ph type="subTitle" idx="1"/>
          </p:nvPr>
        </p:nvSpPr>
        <p:spPr>
          <a:xfrm>
            <a:off x="2015967" y="4283817"/>
            <a:ext cx="9407843" cy="1931917"/>
          </a:xfrm>
        </p:spPr>
        <p:txBody>
          <a:bodyPr/>
          <a:lstStyle>
            <a:lvl1pPr marL="0" indent="0" algn="ctr">
              <a:buNone/>
              <a:defRPr/>
            </a:lvl1pPr>
            <a:lvl2pPr marL="503972" indent="0" algn="ctr">
              <a:buNone/>
              <a:defRPr/>
            </a:lvl2pPr>
            <a:lvl3pPr marL="1007943" indent="0" algn="ctr">
              <a:buNone/>
              <a:defRPr/>
            </a:lvl3pPr>
            <a:lvl4pPr marL="1511915" indent="0" algn="ctr">
              <a:buNone/>
              <a:defRPr/>
            </a:lvl4pPr>
            <a:lvl5pPr marL="2015886" indent="0" algn="ctr">
              <a:buNone/>
              <a:defRPr/>
            </a:lvl5pPr>
            <a:lvl6pPr marL="2519858" indent="0" algn="ctr">
              <a:buNone/>
              <a:defRPr/>
            </a:lvl6pPr>
            <a:lvl7pPr marL="3023829" indent="0" algn="ctr">
              <a:buNone/>
              <a:defRPr/>
            </a:lvl7pPr>
            <a:lvl8pPr marL="3527801" indent="0" algn="ctr">
              <a:buNone/>
              <a:defRPr/>
            </a:lvl8pPr>
            <a:lvl9pPr marL="4031772"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008FBF-60AD-4818-B117-228DEACC54ED}" type="slidenum">
              <a:rPr lang="en-US" smtClean="0"/>
              <a:pPr/>
              <a:t>‹#›</a:t>
            </a:fld>
            <a:endParaRPr lang="en-US"/>
          </a:p>
        </p:txBody>
      </p:sp>
    </p:spTree>
  </p:cSld>
  <p:clrMapOvr>
    <a:masterClrMapping/>
  </p:clrMapOvr>
  <p:transition>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DCB5012-43AE-46DD-868B-805E2C7076FB}" type="slidenum">
              <a:rPr lang="en-US" smtClean="0"/>
              <a:pPr/>
              <a:t>‹#›</a:t>
            </a:fld>
            <a:endParaRPr lang="en-US"/>
          </a:p>
        </p:txBody>
      </p:sp>
    </p:spTree>
  </p:cSld>
  <p:clrMapOvr>
    <a:masterClrMapping/>
  </p:clrMapOvr>
  <p:transition>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43837" y="302739"/>
            <a:ext cx="3023950" cy="645022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71989" y="302739"/>
            <a:ext cx="8847851" cy="64502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D1793B6-C986-44BF-BFE8-34BAF178E954}" type="slidenum">
              <a:rPr lang="en-US" smtClean="0"/>
              <a:pPr/>
              <a:t>‹#›</a:t>
            </a:fld>
            <a:endParaRPr lang="en-US"/>
          </a:p>
        </p:txBody>
      </p:sp>
    </p:spTree>
  </p:cSld>
  <p:clrMapOvr>
    <a:masterClrMapping/>
  </p:clrMapOvr>
  <p:transition>
    <p:zoom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7984" y="2348402"/>
            <a:ext cx="11423808" cy="1620430"/>
          </a:xfrm>
        </p:spPr>
        <p:txBody>
          <a:bodyPr/>
          <a:lstStyle/>
          <a:p>
            <a:r>
              <a:rPr lang="en-US"/>
              <a:t>Click to edit Master title style</a:t>
            </a:r>
          </a:p>
        </p:txBody>
      </p:sp>
      <p:sp>
        <p:nvSpPr>
          <p:cNvPr id="3" name="Subtitle 2"/>
          <p:cNvSpPr>
            <a:spLocks noGrp="1"/>
          </p:cNvSpPr>
          <p:nvPr>
            <p:ph type="subTitle" idx="1"/>
          </p:nvPr>
        </p:nvSpPr>
        <p:spPr>
          <a:xfrm>
            <a:off x="2015967" y="4283819"/>
            <a:ext cx="9407843" cy="1931917"/>
          </a:xfrm>
        </p:spPr>
        <p:txBody>
          <a:bodyPr/>
          <a:lstStyle>
            <a:lvl1pPr marL="0" indent="0" algn="ctr">
              <a:buNone/>
              <a:defRPr/>
            </a:lvl1pPr>
            <a:lvl2pPr marL="503868" indent="0" algn="ctr">
              <a:buNone/>
              <a:defRPr/>
            </a:lvl2pPr>
            <a:lvl3pPr marL="1007734" indent="0" algn="ctr">
              <a:buNone/>
              <a:defRPr/>
            </a:lvl3pPr>
            <a:lvl4pPr marL="1511602" indent="0" algn="ctr">
              <a:buNone/>
              <a:defRPr/>
            </a:lvl4pPr>
            <a:lvl5pPr marL="2015468" indent="0" algn="ctr">
              <a:buNone/>
              <a:defRPr/>
            </a:lvl5pPr>
            <a:lvl6pPr marL="2519335" indent="0" algn="ctr">
              <a:buNone/>
              <a:defRPr/>
            </a:lvl6pPr>
            <a:lvl7pPr marL="3023201" indent="0" algn="ctr">
              <a:buNone/>
              <a:defRPr/>
            </a:lvl7pPr>
            <a:lvl8pPr marL="3527069" indent="0" algn="ctr">
              <a:buNone/>
              <a:defRPr/>
            </a:lvl8pPr>
            <a:lvl9pPr marL="4030936"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009B1B-49E8-413D-A986-8D5B24576A5F}"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25E10D1-8184-4C1A-BFEB-7D7692E3B1B7}"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1651" y="4857795"/>
            <a:ext cx="11423808" cy="1501435"/>
          </a:xfrm>
        </p:spPr>
        <p:txBody>
          <a:bodyPr anchor="t"/>
          <a:lstStyle>
            <a:lvl1pPr algn="l">
              <a:defRPr sz="4400" b="1" cap="all"/>
            </a:lvl1pPr>
          </a:lstStyle>
          <a:p>
            <a:r>
              <a:rPr lang="en-US"/>
              <a:t>Click to edit Master title style</a:t>
            </a:r>
          </a:p>
        </p:txBody>
      </p:sp>
      <p:sp>
        <p:nvSpPr>
          <p:cNvPr id="3" name="Text Placeholder 2"/>
          <p:cNvSpPr>
            <a:spLocks noGrp="1"/>
          </p:cNvSpPr>
          <p:nvPr>
            <p:ph type="body" idx="1"/>
          </p:nvPr>
        </p:nvSpPr>
        <p:spPr>
          <a:xfrm>
            <a:off x="1061651" y="3204116"/>
            <a:ext cx="11423808" cy="1653678"/>
          </a:xfrm>
        </p:spPr>
        <p:txBody>
          <a:bodyPr anchor="b"/>
          <a:lstStyle>
            <a:lvl1pPr marL="0" indent="0">
              <a:buNone/>
              <a:defRPr sz="2200"/>
            </a:lvl1pPr>
            <a:lvl2pPr marL="503868" indent="0">
              <a:buNone/>
              <a:defRPr sz="2000"/>
            </a:lvl2pPr>
            <a:lvl3pPr marL="1007734" indent="0">
              <a:buNone/>
              <a:defRPr sz="1800"/>
            </a:lvl3pPr>
            <a:lvl4pPr marL="1511602" indent="0">
              <a:buNone/>
              <a:defRPr sz="1500"/>
            </a:lvl4pPr>
            <a:lvl5pPr marL="2015468" indent="0">
              <a:buNone/>
              <a:defRPr sz="1500"/>
            </a:lvl5pPr>
            <a:lvl6pPr marL="2519335" indent="0">
              <a:buNone/>
              <a:defRPr sz="1500"/>
            </a:lvl6pPr>
            <a:lvl7pPr marL="3023201" indent="0">
              <a:buNone/>
              <a:defRPr sz="1500"/>
            </a:lvl7pPr>
            <a:lvl8pPr marL="3527069" indent="0">
              <a:buNone/>
              <a:defRPr sz="1500"/>
            </a:lvl8pPr>
            <a:lvl9pPr marL="4030936" indent="0">
              <a:buNone/>
              <a:defRPr sz="15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5487096-4527-4AAA-8D58-4C6F7142CFD1}"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1988" y="1763927"/>
            <a:ext cx="5935901"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31886" y="1763927"/>
            <a:ext cx="5935901"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B679C9B-0590-4CA4-B401-0E14B595297F}"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1989" y="1692179"/>
            <a:ext cx="5938235" cy="705219"/>
          </a:xfrm>
        </p:spPr>
        <p:txBody>
          <a:bodyPr anchor="b"/>
          <a:lstStyle>
            <a:lvl1pPr marL="0" indent="0">
              <a:buNone/>
              <a:defRPr sz="2600" b="1"/>
            </a:lvl1pPr>
            <a:lvl2pPr marL="503868" indent="0">
              <a:buNone/>
              <a:defRPr sz="2200" b="1"/>
            </a:lvl2pPr>
            <a:lvl3pPr marL="1007734" indent="0">
              <a:buNone/>
              <a:defRPr sz="2000" b="1"/>
            </a:lvl3pPr>
            <a:lvl4pPr marL="1511602" indent="0">
              <a:buNone/>
              <a:defRPr sz="1800" b="1"/>
            </a:lvl4pPr>
            <a:lvl5pPr marL="2015468" indent="0">
              <a:buNone/>
              <a:defRPr sz="1800" b="1"/>
            </a:lvl5pPr>
            <a:lvl6pPr marL="2519335" indent="0">
              <a:buNone/>
              <a:defRPr sz="1800" b="1"/>
            </a:lvl6pPr>
            <a:lvl7pPr marL="3023201" indent="0">
              <a:buNone/>
              <a:defRPr sz="1800" b="1"/>
            </a:lvl7pPr>
            <a:lvl8pPr marL="3527069" indent="0">
              <a:buNone/>
              <a:defRPr sz="1800" b="1"/>
            </a:lvl8pPr>
            <a:lvl9pPr marL="4030936" indent="0">
              <a:buNone/>
              <a:defRPr sz="1800" b="1"/>
            </a:lvl9pPr>
          </a:lstStyle>
          <a:p>
            <a:pPr lvl="0"/>
            <a:r>
              <a:rPr lang="en-US"/>
              <a:t>Click to edit Master text styles</a:t>
            </a:r>
          </a:p>
        </p:txBody>
      </p:sp>
      <p:sp>
        <p:nvSpPr>
          <p:cNvPr id="4" name="Content Placeholder 3"/>
          <p:cNvSpPr>
            <a:spLocks noGrp="1"/>
          </p:cNvSpPr>
          <p:nvPr>
            <p:ph sz="half" idx="2"/>
          </p:nvPr>
        </p:nvSpPr>
        <p:spPr>
          <a:xfrm>
            <a:off x="671989" y="2397398"/>
            <a:ext cx="5938235"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827220" y="1692179"/>
            <a:ext cx="5940567" cy="705219"/>
          </a:xfrm>
        </p:spPr>
        <p:txBody>
          <a:bodyPr anchor="b"/>
          <a:lstStyle>
            <a:lvl1pPr marL="0" indent="0">
              <a:buNone/>
              <a:defRPr sz="2600" b="1"/>
            </a:lvl1pPr>
            <a:lvl2pPr marL="503868" indent="0">
              <a:buNone/>
              <a:defRPr sz="2200" b="1"/>
            </a:lvl2pPr>
            <a:lvl3pPr marL="1007734" indent="0">
              <a:buNone/>
              <a:defRPr sz="2000" b="1"/>
            </a:lvl3pPr>
            <a:lvl4pPr marL="1511602" indent="0">
              <a:buNone/>
              <a:defRPr sz="1800" b="1"/>
            </a:lvl4pPr>
            <a:lvl5pPr marL="2015468" indent="0">
              <a:buNone/>
              <a:defRPr sz="1800" b="1"/>
            </a:lvl5pPr>
            <a:lvl6pPr marL="2519335" indent="0">
              <a:buNone/>
              <a:defRPr sz="1800" b="1"/>
            </a:lvl6pPr>
            <a:lvl7pPr marL="3023201" indent="0">
              <a:buNone/>
              <a:defRPr sz="1800" b="1"/>
            </a:lvl7pPr>
            <a:lvl8pPr marL="3527069" indent="0">
              <a:buNone/>
              <a:defRPr sz="1800" b="1"/>
            </a:lvl8pPr>
            <a:lvl9pPr marL="4030936" indent="0">
              <a:buNone/>
              <a:defRPr sz="1800" b="1"/>
            </a:lvl9pPr>
          </a:lstStyle>
          <a:p>
            <a:pPr lvl="0"/>
            <a:r>
              <a:rPr lang="en-US"/>
              <a:t>Click to edit Master text styles</a:t>
            </a:r>
          </a:p>
        </p:txBody>
      </p:sp>
      <p:sp>
        <p:nvSpPr>
          <p:cNvPr id="6" name="Content Placeholder 5"/>
          <p:cNvSpPr>
            <a:spLocks noGrp="1"/>
          </p:cNvSpPr>
          <p:nvPr>
            <p:ph sz="quarter" idx="4"/>
          </p:nvPr>
        </p:nvSpPr>
        <p:spPr>
          <a:xfrm>
            <a:off x="6827220" y="2397398"/>
            <a:ext cx="594056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BF8F11D-9414-4187-BCA6-375724E35179}"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6F0CB62-66F3-4769-B719-CD97DDE05849}"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B8F49B4-F2B7-4716-B7E2-2C9491711319}"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1992" y="300988"/>
            <a:ext cx="4421593" cy="1280945"/>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5254583" y="300991"/>
            <a:ext cx="7513207"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1992" y="1581935"/>
            <a:ext cx="4421593" cy="5171028"/>
          </a:xfrm>
        </p:spPr>
        <p:txBody>
          <a:bodyPr/>
          <a:lstStyle>
            <a:lvl1pPr marL="0" indent="0">
              <a:buNone/>
              <a:defRPr sz="1500"/>
            </a:lvl1pPr>
            <a:lvl2pPr marL="503868" indent="0">
              <a:buNone/>
              <a:defRPr sz="1300"/>
            </a:lvl2pPr>
            <a:lvl3pPr marL="1007734" indent="0">
              <a:buNone/>
              <a:defRPr sz="1100"/>
            </a:lvl3pPr>
            <a:lvl4pPr marL="1511602" indent="0">
              <a:buNone/>
              <a:defRPr sz="1000"/>
            </a:lvl4pPr>
            <a:lvl5pPr marL="2015468" indent="0">
              <a:buNone/>
              <a:defRPr sz="1000"/>
            </a:lvl5pPr>
            <a:lvl6pPr marL="2519335" indent="0">
              <a:buNone/>
              <a:defRPr sz="1000"/>
            </a:lvl6pPr>
            <a:lvl7pPr marL="3023201" indent="0">
              <a:buNone/>
              <a:defRPr sz="1000"/>
            </a:lvl7pPr>
            <a:lvl8pPr marL="3527069" indent="0">
              <a:buNone/>
              <a:defRPr sz="1000"/>
            </a:lvl8pPr>
            <a:lvl9pPr marL="4030936"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88BA0FC-3103-4A43-A585-5E0D284B37E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08B23EA-080F-4B98-BFE0-96892CB7A34F}" type="slidenum">
              <a:rPr lang="en-US" smtClean="0"/>
              <a:pPr/>
              <a:t>‹#›</a:t>
            </a:fld>
            <a:endParaRPr lang="en-US"/>
          </a:p>
        </p:txBody>
      </p:sp>
    </p:spTree>
  </p:cSld>
  <p:clrMapOvr>
    <a:masterClrMapping/>
  </p:clrMapOvr>
  <p:transition>
    <p:zoom dir="in"/>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34291" y="5291772"/>
            <a:ext cx="8063865" cy="624724"/>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2634291" y="675472"/>
            <a:ext cx="8063865" cy="4535805"/>
          </a:xfrm>
        </p:spPr>
        <p:txBody>
          <a:bodyPr/>
          <a:lstStyle>
            <a:lvl1pPr marL="0" indent="0">
              <a:buNone/>
              <a:defRPr sz="3500"/>
            </a:lvl1pPr>
            <a:lvl2pPr marL="503868" indent="0">
              <a:buNone/>
              <a:defRPr sz="3100"/>
            </a:lvl2pPr>
            <a:lvl3pPr marL="1007734" indent="0">
              <a:buNone/>
              <a:defRPr sz="2600"/>
            </a:lvl3pPr>
            <a:lvl4pPr marL="1511602" indent="0">
              <a:buNone/>
              <a:defRPr sz="2200"/>
            </a:lvl4pPr>
            <a:lvl5pPr marL="2015468" indent="0">
              <a:buNone/>
              <a:defRPr sz="2200"/>
            </a:lvl5pPr>
            <a:lvl6pPr marL="2519335" indent="0">
              <a:buNone/>
              <a:defRPr sz="2200"/>
            </a:lvl6pPr>
            <a:lvl7pPr marL="3023201" indent="0">
              <a:buNone/>
              <a:defRPr sz="2200"/>
            </a:lvl7pPr>
            <a:lvl8pPr marL="3527069" indent="0">
              <a:buNone/>
              <a:defRPr sz="2200"/>
            </a:lvl8pPr>
            <a:lvl9pPr marL="4030936" indent="0">
              <a:buNone/>
              <a:defRPr sz="2200"/>
            </a:lvl9pPr>
          </a:lstStyle>
          <a:p>
            <a:r>
              <a:rPr lang="en-US"/>
              <a:t>Click icon to add picture</a:t>
            </a:r>
          </a:p>
        </p:txBody>
      </p:sp>
      <p:sp>
        <p:nvSpPr>
          <p:cNvPr id="4" name="Text Placeholder 3"/>
          <p:cNvSpPr>
            <a:spLocks noGrp="1"/>
          </p:cNvSpPr>
          <p:nvPr>
            <p:ph type="body" sz="half" idx="2"/>
          </p:nvPr>
        </p:nvSpPr>
        <p:spPr>
          <a:xfrm>
            <a:off x="2634291" y="5916497"/>
            <a:ext cx="8063865" cy="887211"/>
          </a:xfrm>
        </p:spPr>
        <p:txBody>
          <a:bodyPr/>
          <a:lstStyle>
            <a:lvl1pPr marL="0" indent="0">
              <a:buNone/>
              <a:defRPr sz="1500"/>
            </a:lvl1pPr>
            <a:lvl2pPr marL="503868" indent="0">
              <a:buNone/>
              <a:defRPr sz="1300"/>
            </a:lvl2pPr>
            <a:lvl3pPr marL="1007734" indent="0">
              <a:buNone/>
              <a:defRPr sz="1100"/>
            </a:lvl3pPr>
            <a:lvl4pPr marL="1511602" indent="0">
              <a:buNone/>
              <a:defRPr sz="1000"/>
            </a:lvl4pPr>
            <a:lvl5pPr marL="2015468" indent="0">
              <a:buNone/>
              <a:defRPr sz="1000"/>
            </a:lvl5pPr>
            <a:lvl6pPr marL="2519335" indent="0">
              <a:buNone/>
              <a:defRPr sz="1000"/>
            </a:lvl6pPr>
            <a:lvl7pPr marL="3023201" indent="0">
              <a:buNone/>
              <a:defRPr sz="1000"/>
            </a:lvl7pPr>
            <a:lvl8pPr marL="3527069" indent="0">
              <a:buNone/>
              <a:defRPr sz="1000"/>
            </a:lvl8pPr>
            <a:lvl9pPr marL="4030936"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83930E0-C9C5-4D08-9099-2A002D0820C7}"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8B45D7-1291-4041-AB7E-A048303CE4D8}"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43839" y="302741"/>
            <a:ext cx="3023950" cy="645022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71989" y="302741"/>
            <a:ext cx="8847851" cy="64502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5278C30-8B9F-404B-8DE4-47D42CA2D3E8}"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7984" y="2348403"/>
            <a:ext cx="11423808" cy="1620430"/>
          </a:xfrm>
        </p:spPr>
        <p:txBody>
          <a:bodyPr/>
          <a:lstStyle/>
          <a:p>
            <a:r>
              <a:rPr lang="en-US"/>
              <a:t>Click to edit Master title style</a:t>
            </a:r>
          </a:p>
        </p:txBody>
      </p:sp>
      <p:sp>
        <p:nvSpPr>
          <p:cNvPr id="3" name="Subtitle 2"/>
          <p:cNvSpPr>
            <a:spLocks noGrp="1"/>
          </p:cNvSpPr>
          <p:nvPr>
            <p:ph type="subTitle" idx="1"/>
          </p:nvPr>
        </p:nvSpPr>
        <p:spPr>
          <a:xfrm>
            <a:off x="2015967" y="4283819"/>
            <a:ext cx="9407843" cy="1931917"/>
          </a:xfrm>
        </p:spPr>
        <p:txBody>
          <a:bodyPr/>
          <a:lstStyle>
            <a:lvl1pPr marL="0" indent="0" algn="ctr">
              <a:buNone/>
              <a:defRPr/>
            </a:lvl1pPr>
            <a:lvl2pPr marL="503816" indent="0" algn="ctr">
              <a:buNone/>
              <a:defRPr/>
            </a:lvl2pPr>
            <a:lvl3pPr marL="1007630" indent="0" algn="ctr">
              <a:buNone/>
              <a:defRPr/>
            </a:lvl3pPr>
            <a:lvl4pPr marL="1511445" indent="0" algn="ctr">
              <a:buNone/>
              <a:defRPr/>
            </a:lvl4pPr>
            <a:lvl5pPr marL="2015259" indent="0" algn="ctr">
              <a:buNone/>
              <a:defRPr/>
            </a:lvl5pPr>
            <a:lvl6pPr marL="2519074" indent="0" algn="ctr">
              <a:buNone/>
              <a:defRPr/>
            </a:lvl6pPr>
            <a:lvl7pPr marL="3022888" indent="0" algn="ctr">
              <a:buNone/>
              <a:defRPr/>
            </a:lvl7pPr>
            <a:lvl8pPr marL="3526703" indent="0" algn="ctr">
              <a:buNone/>
              <a:defRPr/>
            </a:lvl8pPr>
            <a:lvl9pPr marL="4030518"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D77212B-0327-46BD-B391-F28E44510800}"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4001588-0DD3-400E-8B76-3D5C87335651}"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1651" y="4857796"/>
            <a:ext cx="11423808" cy="1501435"/>
          </a:xfrm>
        </p:spPr>
        <p:txBody>
          <a:bodyPr anchor="t"/>
          <a:lstStyle>
            <a:lvl1pPr algn="l">
              <a:defRPr sz="4400" b="1" cap="all"/>
            </a:lvl1pPr>
          </a:lstStyle>
          <a:p>
            <a:r>
              <a:rPr lang="en-US"/>
              <a:t>Click to edit Master title style</a:t>
            </a:r>
          </a:p>
        </p:txBody>
      </p:sp>
      <p:sp>
        <p:nvSpPr>
          <p:cNvPr id="3" name="Text Placeholder 2"/>
          <p:cNvSpPr>
            <a:spLocks noGrp="1"/>
          </p:cNvSpPr>
          <p:nvPr>
            <p:ph type="body" idx="1"/>
          </p:nvPr>
        </p:nvSpPr>
        <p:spPr>
          <a:xfrm>
            <a:off x="1061651" y="3204117"/>
            <a:ext cx="11423808" cy="1653678"/>
          </a:xfrm>
        </p:spPr>
        <p:txBody>
          <a:bodyPr anchor="b"/>
          <a:lstStyle>
            <a:lvl1pPr marL="0" indent="0">
              <a:buNone/>
              <a:defRPr sz="2200"/>
            </a:lvl1pPr>
            <a:lvl2pPr marL="503816" indent="0">
              <a:buNone/>
              <a:defRPr sz="2000"/>
            </a:lvl2pPr>
            <a:lvl3pPr marL="1007630" indent="0">
              <a:buNone/>
              <a:defRPr sz="1800"/>
            </a:lvl3pPr>
            <a:lvl4pPr marL="1511445" indent="0">
              <a:buNone/>
              <a:defRPr sz="1500"/>
            </a:lvl4pPr>
            <a:lvl5pPr marL="2015259" indent="0">
              <a:buNone/>
              <a:defRPr sz="1500"/>
            </a:lvl5pPr>
            <a:lvl6pPr marL="2519074" indent="0">
              <a:buNone/>
              <a:defRPr sz="1500"/>
            </a:lvl6pPr>
            <a:lvl7pPr marL="3022888" indent="0">
              <a:buNone/>
              <a:defRPr sz="1500"/>
            </a:lvl7pPr>
            <a:lvl8pPr marL="3526703" indent="0">
              <a:buNone/>
              <a:defRPr sz="1500"/>
            </a:lvl8pPr>
            <a:lvl9pPr marL="4030518" indent="0">
              <a:buNone/>
              <a:defRPr sz="15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3F27807-0DF4-453F-B82D-F7716208E3AD}"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1988" y="4838542"/>
            <a:ext cx="5935901" cy="2553140"/>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31886" y="4838542"/>
            <a:ext cx="5935901" cy="2553140"/>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B59F238-A841-4152-9198-0F583FF0D234}"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1989" y="302737"/>
            <a:ext cx="12095798" cy="1259946"/>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1989" y="1692179"/>
            <a:ext cx="5938235" cy="705219"/>
          </a:xfrm>
        </p:spPr>
        <p:txBody>
          <a:bodyPr anchor="b"/>
          <a:lstStyle>
            <a:lvl1pPr marL="0" indent="0">
              <a:buNone/>
              <a:defRPr sz="2600" b="1"/>
            </a:lvl1pPr>
            <a:lvl2pPr marL="503816" indent="0">
              <a:buNone/>
              <a:defRPr sz="2200" b="1"/>
            </a:lvl2pPr>
            <a:lvl3pPr marL="1007630" indent="0">
              <a:buNone/>
              <a:defRPr sz="2000" b="1"/>
            </a:lvl3pPr>
            <a:lvl4pPr marL="1511445" indent="0">
              <a:buNone/>
              <a:defRPr sz="1800" b="1"/>
            </a:lvl4pPr>
            <a:lvl5pPr marL="2015259" indent="0">
              <a:buNone/>
              <a:defRPr sz="1800" b="1"/>
            </a:lvl5pPr>
            <a:lvl6pPr marL="2519074" indent="0">
              <a:buNone/>
              <a:defRPr sz="1800" b="1"/>
            </a:lvl6pPr>
            <a:lvl7pPr marL="3022888" indent="0">
              <a:buNone/>
              <a:defRPr sz="1800" b="1"/>
            </a:lvl7pPr>
            <a:lvl8pPr marL="3526703" indent="0">
              <a:buNone/>
              <a:defRPr sz="1800" b="1"/>
            </a:lvl8pPr>
            <a:lvl9pPr marL="4030518" indent="0">
              <a:buNone/>
              <a:defRPr sz="1800" b="1"/>
            </a:lvl9pPr>
          </a:lstStyle>
          <a:p>
            <a:pPr lvl="0"/>
            <a:r>
              <a:rPr lang="en-US"/>
              <a:t>Click to edit Master text styles</a:t>
            </a:r>
          </a:p>
        </p:txBody>
      </p:sp>
      <p:sp>
        <p:nvSpPr>
          <p:cNvPr id="4" name="Content Placeholder 3"/>
          <p:cNvSpPr>
            <a:spLocks noGrp="1"/>
          </p:cNvSpPr>
          <p:nvPr>
            <p:ph sz="half" idx="2"/>
          </p:nvPr>
        </p:nvSpPr>
        <p:spPr>
          <a:xfrm>
            <a:off x="671989" y="2397398"/>
            <a:ext cx="5938235"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827220" y="1692179"/>
            <a:ext cx="5940567" cy="705219"/>
          </a:xfrm>
        </p:spPr>
        <p:txBody>
          <a:bodyPr anchor="b"/>
          <a:lstStyle>
            <a:lvl1pPr marL="0" indent="0">
              <a:buNone/>
              <a:defRPr sz="2600" b="1"/>
            </a:lvl1pPr>
            <a:lvl2pPr marL="503816" indent="0">
              <a:buNone/>
              <a:defRPr sz="2200" b="1"/>
            </a:lvl2pPr>
            <a:lvl3pPr marL="1007630" indent="0">
              <a:buNone/>
              <a:defRPr sz="2000" b="1"/>
            </a:lvl3pPr>
            <a:lvl4pPr marL="1511445" indent="0">
              <a:buNone/>
              <a:defRPr sz="1800" b="1"/>
            </a:lvl4pPr>
            <a:lvl5pPr marL="2015259" indent="0">
              <a:buNone/>
              <a:defRPr sz="1800" b="1"/>
            </a:lvl5pPr>
            <a:lvl6pPr marL="2519074" indent="0">
              <a:buNone/>
              <a:defRPr sz="1800" b="1"/>
            </a:lvl6pPr>
            <a:lvl7pPr marL="3022888" indent="0">
              <a:buNone/>
              <a:defRPr sz="1800" b="1"/>
            </a:lvl7pPr>
            <a:lvl8pPr marL="3526703" indent="0">
              <a:buNone/>
              <a:defRPr sz="1800" b="1"/>
            </a:lvl8pPr>
            <a:lvl9pPr marL="4030518" indent="0">
              <a:buNone/>
              <a:defRPr sz="1800" b="1"/>
            </a:lvl9pPr>
          </a:lstStyle>
          <a:p>
            <a:pPr lvl="0"/>
            <a:r>
              <a:rPr lang="en-US"/>
              <a:t>Click to edit Master text styles</a:t>
            </a:r>
          </a:p>
        </p:txBody>
      </p:sp>
      <p:sp>
        <p:nvSpPr>
          <p:cNvPr id="6" name="Content Placeholder 5"/>
          <p:cNvSpPr>
            <a:spLocks noGrp="1"/>
          </p:cNvSpPr>
          <p:nvPr>
            <p:ph sz="quarter" idx="4"/>
          </p:nvPr>
        </p:nvSpPr>
        <p:spPr>
          <a:xfrm>
            <a:off x="6827220" y="2397398"/>
            <a:ext cx="594056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CC087B0-179D-43E6-A3CE-26898BCD311A}"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5DAD3CC-62EC-4871-AC9E-FDA9EA5DD004}"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7023DED-9509-45F9-BE9D-9632B96A0EA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1651" y="4857793"/>
            <a:ext cx="11423808" cy="1501435"/>
          </a:xfrm>
        </p:spPr>
        <p:txBody>
          <a:bodyPr anchor="t"/>
          <a:lstStyle>
            <a:lvl1pPr algn="l">
              <a:defRPr sz="4400" b="1" cap="all"/>
            </a:lvl1pPr>
          </a:lstStyle>
          <a:p>
            <a:r>
              <a:rPr lang="en-US"/>
              <a:t>Click to edit Master title style</a:t>
            </a:r>
          </a:p>
        </p:txBody>
      </p:sp>
      <p:sp>
        <p:nvSpPr>
          <p:cNvPr id="3" name="Text Placeholder 2"/>
          <p:cNvSpPr>
            <a:spLocks noGrp="1"/>
          </p:cNvSpPr>
          <p:nvPr>
            <p:ph type="body" idx="1"/>
          </p:nvPr>
        </p:nvSpPr>
        <p:spPr>
          <a:xfrm>
            <a:off x="1061651" y="3204114"/>
            <a:ext cx="11423808" cy="1653678"/>
          </a:xfrm>
        </p:spPr>
        <p:txBody>
          <a:bodyPr anchor="b"/>
          <a:lstStyle>
            <a:lvl1pPr marL="0" indent="0">
              <a:buNone/>
              <a:defRPr sz="2200"/>
            </a:lvl1pPr>
            <a:lvl2pPr marL="503972" indent="0">
              <a:buNone/>
              <a:defRPr sz="2000"/>
            </a:lvl2pPr>
            <a:lvl3pPr marL="1007943" indent="0">
              <a:buNone/>
              <a:defRPr sz="1800"/>
            </a:lvl3pPr>
            <a:lvl4pPr marL="1511915" indent="0">
              <a:buNone/>
              <a:defRPr sz="1500"/>
            </a:lvl4pPr>
            <a:lvl5pPr marL="2015886" indent="0">
              <a:buNone/>
              <a:defRPr sz="1500"/>
            </a:lvl5pPr>
            <a:lvl6pPr marL="2519858" indent="0">
              <a:buNone/>
              <a:defRPr sz="1500"/>
            </a:lvl6pPr>
            <a:lvl7pPr marL="3023829" indent="0">
              <a:buNone/>
              <a:defRPr sz="1500"/>
            </a:lvl7pPr>
            <a:lvl8pPr marL="3527801" indent="0">
              <a:buNone/>
              <a:defRPr sz="1500"/>
            </a:lvl8pPr>
            <a:lvl9pPr marL="4031772" indent="0">
              <a:buNone/>
              <a:defRPr sz="15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76CF446-8FC2-47AB-B04B-BA006FAE8A92}" type="slidenum">
              <a:rPr lang="en-US" smtClean="0"/>
              <a:pPr/>
              <a:t>‹#›</a:t>
            </a:fld>
            <a:endParaRPr lang="en-US"/>
          </a:p>
        </p:txBody>
      </p:sp>
    </p:spTree>
  </p:cSld>
  <p:clrMapOvr>
    <a:masterClrMapping/>
  </p:clrMapOvr>
  <p:transition>
    <p:zoom dir="in"/>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1992" y="300988"/>
            <a:ext cx="4421593" cy="1280945"/>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5254584" y="300992"/>
            <a:ext cx="7513207"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1992" y="1581936"/>
            <a:ext cx="4421593" cy="5171028"/>
          </a:xfrm>
        </p:spPr>
        <p:txBody>
          <a:bodyPr/>
          <a:lstStyle>
            <a:lvl1pPr marL="0" indent="0">
              <a:buNone/>
              <a:defRPr sz="1500"/>
            </a:lvl1pPr>
            <a:lvl2pPr marL="503816" indent="0">
              <a:buNone/>
              <a:defRPr sz="1300"/>
            </a:lvl2pPr>
            <a:lvl3pPr marL="1007630" indent="0">
              <a:buNone/>
              <a:defRPr sz="1100"/>
            </a:lvl3pPr>
            <a:lvl4pPr marL="1511445" indent="0">
              <a:buNone/>
              <a:defRPr sz="1000"/>
            </a:lvl4pPr>
            <a:lvl5pPr marL="2015259" indent="0">
              <a:buNone/>
              <a:defRPr sz="1000"/>
            </a:lvl5pPr>
            <a:lvl6pPr marL="2519074" indent="0">
              <a:buNone/>
              <a:defRPr sz="1000"/>
            </a:lvl6pPr>
            <a:lvl7pPr marL="3022888" indent="0">
              <a:buNone/>
              <a:defRPr sz="1000"/>
            </a:lvl7pPr>
            <a:lvl8pPr marL="3526703" indent="0">
              <a:buNone/>
              <a:defRPr sz="1000"/>
            </a:lvl8pPr>
            <a:lvl9pPr marL="403051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72F8375-09E0-4E9E-9C99-EE09D4A5BC7E}"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34291" y="5291772"/>
            <a:ext cx="8063865" cy="624724"/>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2634291" y="675472"/>
            <a:ext cx="8063865" cy="4535805"/>
          </a:xfrm>
        </p:spPr>
        <p:txBody>
          <a:bodyPr/>
          <a:lstStyle>
            <a:lvl1pPr marL="0" indent="0">
              <a:buNone/>
              <a:defRPr sz="3500"/>
            </a:lvl1pPr>
            <a:lvl2pPr marL="503816" indent="0">
              <a:buNone/>
              <a:defRPr sz="3100"/>
            </a:lvl2pPr>
            <a:lvl3pPr marL="1007630" indent="0">
              <a:buNone/>
              <a:defRPr sz="2600"/>
            </a:lvl3pPr>
            <a:lvl4pPr marL="1511445" indent="0">
              <a:buNone/>
              <a:defRPr sz="2200"/>
            </a:lvl4pPr>
            <a:lvl5pPr marL="2015259" indent="0">
              <a:buNone/>
              <a:defRPr sz="2200"/>
            </a:lvl5pPr>
            <a:lvl6pPr marL="2519074" indent="0">
              <a:buNone/>
              <a:defRPr sz="2200"/>
            </a:lvl6pPr>
            <a:lvl7pPr marL="3022888" indent="0">
              <a:buNone/>
              <a:defRPr sz="2200"/>
            </a:lvl7pPr>
            <a:lvl8pPr marL="3526703" indent="0">
              <a:buNone/>
              <a:defRPr sz="2200"/>
            </a:lvl8pPr>
            <a:lvl9pPr marL="4030518" indent="0">
              <a:buNone/>
              <a:defRPr sz="2200"/>
            </a:lvl9pPr>
          </a:lstStyle>
          <a:p>
            <a:r>
              <a:rPr lang="en-US"/>
              <a:t>Click icon to add picture</a:t>
            </a:r>
          </a:p>
        </p:txBody>
      </p:sp>
      <p:sp>
        <p:nvSpPr>
          <p:cNvPr id="4" name="Text Placeholder 3"/>
          <p:cNvSpPr>
            <a:spLocks noGrp="1"/>
          </p:cNvSpPr>
          <p:nvPr>
            <p:ph type="body" sz="half" idx="2"/>
          </p:nvPr>
        </p:nvSpPr>
        <p:spPr>
          <a:xfrm>
            <a:off x="2634291" y="5916497"/>
            <a:ext cx="8063865" cy="887211"/>
          </a:xfrm>
        </p:spPr>
        <p:txBody>
          <a:bodyPr/>
          <a:lstStyle>
            <a:lvl1pPr marL="0" indent="0">
              <a:buNone/>
              <a:defRPr sz="1500"/>
            </a:lvl1pPr>
            <a:lvl2pPr marL="503816" indent="0">
              <a:buNone/>
              <a:defRPr sz="1300"/>
            </a:lvl2pPr>
            <a:lvl3pPr marL="1007630" indent="0">
              <a:buNone/>
              <a:defRPr sz="1100"/>
            </a:lvl3pPr>
            <a:lvl4pPr marL="1511445" indent="0">
              <a:buNone/>
              <a:defRPr sz="1000"/>
            </a:lvl4pPr>
            <a:lvl5pPr marL="2015259" indent="0">
              <a:buNone/>
              <a:defRPr sz="1000"/>
            </a:lvl5pPr>
            <a:lvl6pPr marL="2519074" indent="0">
              <a:buNone/>
              <a:defRPr sz="1000"/>
            </a:lvl6pPr>
            <a:lvl7pPr marL="3022888" indent="0">
              <a:buNone/>
              <a:defRPr sz="1000"/>
            </a:lvl7pPr>
            <a:lvl8pPr marL="3526703" indent="0">
              <a:buNone/>
              <a:defRPr sz="1000"/>
            </a:lvl8pPr>
            <a:lvl9pPr marL="403051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B9942E8-ADD9-4C03-AC39-2D35C0723A1D}"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74E1300-C649-4099-9600-9D9BF8C869F7}"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43839" y="335986"/>
            <a:ext cx="3023950" cy="705569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71989" y="335986"/>
            <a:ext cx="8847851" cy="70556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736864D-E04F-4680-846C-B7BD18339A93}" type="slidenum">
              <a:rPr lang="en-US"/>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7984" y="2348403"/>
            <a:ext cx="11423808" cy="1620430"/>
          </a:xfrm>
        </p:spPr>
        <p:txBody>
          <a:bodyPr/>
          <a:lstStyle/>
          <a:p>
            <a:r>
              <a:rPr lang="en-US"/>
              <a:t>Click to edit Master title style</a:t>
            </a:r>
          </a:p>
        </p:txBody>
      </p:sp>
      <p:sp>
        <p:nvSpPr>
          <p:cNvPr id="3" name="Subtitle 2"/>
          <p:cNvSpPr>
            <a:spLocks noGrp="1"/>
          </p:cNvSpPr>
          <p:nvPr>
            <p:ph type="subTitle" idx="1"/>
          </p:nvPr>
        </p:nvSpPr>
        <p:spPr>
          <a:xfrm>
            <a:off x="2015967" y="4283819"/>
            <a:ext cx="9407843" cy="1931917"/>
          </a:xfrm>
        </p:spPr>
        <p:txBody>
          <a:bodyPr/>
          <a:lstStyle>
            <a:lvl1pPr marL="0" indent="0" algn="ctr">
              <a:buNone/>
              <a:defRPr/>
            </a:lvl1pPr>
            <a:lvl2pPr marL="503763" indent="0" algn="ctr">
              <a:buNone/>
              <a:defRPr/>
            </a:lvl2pPr>
            <a:lvl3pPr marL="1007525" indent="0" algn="ctr">
              <a:buNone/>
              <a:defRPr/>
            </a:lvl3pPr>
            <a:lvl4pPr marL="1511289" indent="0" algn="ctr">
              <a:buNone/>
              <a:defRPr/>
            </a:lvl4pPr>
            <a:lvl5pPr marL="2015050" indent="0" algn="ctr">
              <a:buNone/>
              <a:defRPr/>
            </a:lvl5pPr>
            <a:lvl6pPr marL="2518813" indent="0" algn="ctr">
              <a:buNone/>
              <a:defRPr/>
            </a:lvl6pPr>
            <a:lvl7pPr marL="3022575" indent="0" algn="ctr">
              <a:buNone/>
              <a:defRPr/>
            </a:lvl7pPr>
            <a:lvl8pPr marL="3526337" indent="0" algn="ctr">
              <a:buNone/>
              <a:defRPr/>
            </a:lvl8pPr>
            <a:lvl9pPr marL="40301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3C75A56-20F5-469C-8B16-37908636B491}" type="slidenum">
              <a:rPr lang="en-US"/>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2022365-95AF-4685-B865-EF329394A916}" type="slidenum">
              <a:rPr lang="en-US"/>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1651" y="4857797"/>
            <a:ext cx="11423808" cy="1501435"/>
          </a:xfrm>
        </p:spPr>
        <p:txBody>
          <a:bodyPr anchor="t"/>
          <a:lstStyle>
            <a:lvl1pPr algn="l">
              <a:defRPr sz="4400" b="1" cap="all"/>
            </a:lvl1pPr>
          </a:lstStyle>
          <a:p>
            <a:r>
              <a:rPr lang="en-US"/>
              <a:t>Click to edit Master title style</a:t>
            </a:r>
          </a:p>
        </p:txBody>
      </p:sp>
      <p:sp>
        <p:nvSpPr>
          <p:cNvPr id="3" name="Text Placeholder 2"/>
          <p:cNvSpPr>
            <a:spLocks noGrp="1"/>
          </p:cNvSpPr>
          <p:nvPr>
            <p:ph type="body" idx="1"/>
          </p:nvPr>
        </p:nvSpPr>
        <p:spPr>
          <a:xfrm>
            <a:off x="1061651" y="3204118"/>
            <a:ext cx="11423808" cy="1653678"/>
          </a:xfrm>
        </p:spPr>
        <p:txBody>
          <a:bodyPr anchor="b"/>
          <a:lstStyle>
            <a:lvl1pPr marL="0" indent="0">
              <a:buNone/>
              <a:defRPr sz="2200"/>
            </a:lvl1pPr>
            <a:lvl2pPr marL="503763" indent="0">
              <a:buNone/>
              <a:defRPr sz="2000"/>
            </a:lvl2pPr>
            <a:lvl3pPr marL="1007525" indent="0">
              <a:buNone/>
              <a:defRPr sz="1800"/>
            </a:lvl3pPr>
            <a:lvl4pPr marL="1511289" indent="0">
              <a:buNone/>
              <a:defRPr sz="1500"/>
            </a:lvl4pPr>
            <a:lvl5pPr marL="2015050" indent="0">
              <a:buNone/>
              <a:defRPr sz="1500"/>
            </a:lvl5pPr>
            <a:lvl6pPr marL="2518813" indent="0">
              <a:buNone/>
              <a:defRPr sz="1500"/>
            </a:lvl6pPr>
            <a:lvl7pPr marL="3022575" indent="0">
              <a:buNone/>
              <a:defRPr sz="1500"/>
            </a:lvl7pPr>
            <a:lvl8pPr marL="3526337" indent="0">
              <a:buNone/>
              <a:defRPr sz="1500"/>
            </a:lvl8pPr>
            <a:lvl9pPr marL="4030100" indent="0">
              <a:buNone/>
              <a:defRPr sz="15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1B9587-8263-4C41-9A44-75BB8AA545B1}" type="slidenum">
              <a:rPr lang="en-US"/>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1988" y="1763928"/>
            <a:ext cx="5935901"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31886" y="1763928"/>
            <a:ext cx="5935901"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10BD212-7721-40E9-9FAF-DF57278442BF}" type="slidenum">
              <a:rPr lang="en-US"/>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1989" y="1692179"/>
            <a:ext cx="5938235" cy="705219"/>
          </a:xfrm>
        </p:spPr>
        <p:txBody>
          <a:bodyPr anchor="b"/>
          <a:lstStyle>
            <a:lvl1pPr marL="0" indent="0">
              <a:buNone/>
              <a:defRPr sz="2600" b="1"/>
            </a:lvl1pPr>
            <a:lvl2pPr marL="503763" indent="0">
              <a:buNone/>
              <a:defRPr sz="2200" b="1"/>
            </a:lvl2pPr>
            <a:lvl3pPr marL="1007525" indent="0">
              <a:buNone/>
              <a:defRPr sz="2000" b="1"/>
            </a:lvl3pPr>
            <a:lvl4pPr marL="1511289" indent="0">
              <a:buNone/>
              <a:defRPr sz="1800" b="1"/>
            </a:lvl4pPr>
            <a:lvl5pPr marL="2015050" indent="0">
              <a:buNone/>
              <a:defRPr sz="1800" b="1"/>
            </a:lvl5pPr>
            <a:lvl6pPr marL="2518813" indent="0">
              <a:buNone/>
              <a:defRPr sz="1800" b="1"/>
            </a:lvl6pPr>
            <a:lvl7pPr marL="3022575" indent="0">
              <a:buNone/>
              <a:defRPr sz="1800" b="1"/>
            </a:lvl7pPr>
            <a:lvl8pPr marL="3526337" indent="0">
              <a:buNone/>
              <a:defRPr sz="1800" b="1"/>
            </a:lvl8pPr>
            <a:lvl9pPr marL="4030100" indent="0">
              <a:buNone/>
              <a:defRPr sz="1800" b="1"/>
            </a:lvl9pPr>
          </a:lstStyle>
          <a:p>
            <a:pPr lvl="0"/>
            <a:r>
              <a:rPr lang="en-US"/>
              <a:t>Click to edit Master text styles</a:t>
            </a:r>
          </a:p>
        </p:txBody>
      </p:sp>
      <p:sp>
        <p:nvSpPr>
          <p:cNvPr id="4" name="Content Placeholder 3"/>
          <p:cNvSpPr>
            <a:spLocks noGrp="1"/>
          </p:cNvSpPr>
          <p:nvPr>
            <p:ph sz="half" idx="2"/>
          </p:nvPr>
        </p:nvSpPr>
        <p:spPr>
          <a:xfrm>
            <a:off x="671989" y="2397398"/>
            <a:ext cx="5938235"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827220" y="1692179"/>
            <a:ext cx="5940567" cy="705219"/>
          </a:xfrm>
        </p:spPr>
        <p:txBody>
          <a:bodyPr anchor="b"/>
          <a:lstStyle>
            <a:lvl1pPr marL="0" indent="0">
              <a:buNone/>
              <a:defRPr sz="2600" b="1"/>
            </a:lvl1pPr>
            <a:lvl2pPr marL="503763" indent="0">
              <a:buNone/>
              <a:defRPr sz="2200" b="1"/>
            </a:lvl2pPr>
            <a:lvl3pPr marL="1007525" indent="0">
              <a:buNone/>
              <a:defRPr sz="2000" b="1"/>
            </a:lvl3pPr>
            <a:lvl4pPr marL="1511289" indent="0">
              <a:buNone/>
              <a:defRPr sz="1800" b="1"/>
            </a:lvl4pPr>
            <a:lvl5pPr marL="2015050" indent="0">
              <a:buNone/>
              <a:defRPr sz="1800" b="1"/>
            </a:lvl5pPr>
            <a:lvl6pPr marL="2518813" indent="0">
              <a:buNone/>
              <a:defRPr sz="1800" b="1"/>
            </a:lvl6pPr>
            <a:lvl7pPr marL="3022575" indent="0">
              <a:buNone/>
              <a:defRPr sz="1800" b="1"/>
            </a:lvl7pPr>
            <a:lvl8pPr marL="3526337" indent="0">
              <a:buNone/>
              <a:defRPr sz="1800" b="1"/>
            </a:lvl8pPr>
            <a:lvl9pPr marL="4030100" indent="0">
              <a:buNone/>
              <a:defRPr sz="1800" b="1"/>
            </a:lvl9pPr>
          </a:lstStyle>
          <a:p>
            <a:pPr lvl="0"/>
            <a:r>
              <a:rPr lang="en-US"/>
              <a:t>Click to edit Master text styles</a:t>
            </a:r>
          </a:p>
        </p:txBody>
      </p:sp>
      <p:sp>
        <p:nvSpPr>
          <p:cNvPr id="6" name="Content Placeholder 5"/>
          <p:cNvSpPr>
            <a:spLocks noGrp="1"/>
          </p:cNvSpPr>
          <p:nvPr>
            <p:ph sz="quarter" idx="4"/>
          </p:nvPr>
        </p:nvSpPr>
        <p:spPr>
          <a:xfrm>
            <a:off x="6827220" y="2397398"/>
            <a:ext cx="594056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58517DC-78B7-40A3-AAFD-E63C65B00492}" type="slidenum">
              <a:rPr lang="en-US"/>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E3E6DA2-FD9D-4270-BA65-05C07D483E2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1988" y="1763925"/>
            <a:ext cx="5935901"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31886" y="1763925"/>
            <a:ext cx="5935901"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ED111B1-C6AB-44FF-9180-59B10C63C8E4}" type="slidenum">
              <a:rPr lang="en-US" smtClean="0"/>
              <a:pPr/>
              <a:t>‹#›</a:t>
            </a:fld>
            <a:endParaRPr lang="en-US"/>
          </a:p>
        </p:txBody>
      </p:sp>
    </p:spTree>
  </p:cSld>
  <p:clrMapOvr>
    <a:masterClrMapping/>
  </p:clrMapOvr>
  <p:transition>
    <p:zoom dir="in"/>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7241B26-40FF-47D5-ABE5-A550DC73EBE8}" type="slidenum">
              <a:rPr lang="en-US"/>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1992" y="300988"/>
            <a:ext cx="4421593" cy="1280945"/>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5254586" y="300993"/>
            <a:ext cx="7513207"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1992" y="1581937"/>
            <a:ext cx="4421593" cy="5171028"/>
          </a:xfrm>
        </p:spPr>
        <p:txBody>
          <a:bodyPr/>
          <a:lstStyle>
            <a:lvl1pPr marL="0" indent="0">
              <a:buNone/>
              <a:defRPr sz="1500"/>
            </a:lvl1pPr>
            <a:lvl2pPr marL="503763" indent="0">
              <a:buNone/>
              <a:defRPr sz="1300"/>
            </a:lvl2pPr>
            <a:lvl3pPr marL="1007525" indent="0">
              <a:buNone/>
              <a:defRPr sz="1100"/>
            </a:lvl3pPr>
            <a:lvl4pPr marL="1511289" indent="0">
              <a:buNone/>
              <a:defRPr sz="1000"/>
            </a:lvl4pPr>
            <a:lvl5pPr marL="2015050" indent="0">
              <a:buNone/>
              <a:defRPr sz="1000"/>
            </a:lvl5pPr>
            <a:lvl6pPr marL="2518813" indent="0">
              <a:buNone/>
              <a:defRPr sz="1000"/>
            </a:lvl6pPr>
            <a:lvl7pPr marL="3022575" indent="0">
              <a:buNone/>
              <a:defRPr sz="1000"/>
            </a:lvl7pPr>
            <a:lvl8pPr marL="3526337" indent="0">
              <a:buNone/>
              <a:defRPr sz="1000"/>
            </a:lvl8pPr>
            <a:lvl9pPr marL="40301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D009772-854D-4C1C-8824-FF6DD406B6F6}" type="slidenum">
              <a:rPr lang="en-US"/>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34291" y="5291772"/>
            <a:ext cx="8063865" cy="624724"/>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2634291" y="675472"/>
            <a:ext cx="8063865" cy="4535805"/>
          </a:xfrm>
        </p:spPr>
        <p:txBody>
          <a:bodyPr/>
          <a:lstStyle>
            <a:lvl1pPr marL="0" indent="0">
              <a:buNone/>
              <a:defRPr sz="3500"/>
            </a:lvl1pPr>
            <a:lvl2pPr marL="503763" indent="0">
              <a:buNone/>
              <a:defRPr sz="3100"/>
            </a:lvl2pPr>
            <a:lvl3pPr marL="1007525" indent="0">
              <a:buNone/>
              <a:defRPr sz="2600"/>
            </a:lvl3pPr>
            <a:lvl4pPr marL="1511289" indent="0">
              <a:buNone/>
              <a:defRPr sz="2200"/>
            </a:lvl4pPr>
            <a:lvl5pPr marL="2015050" indent="0">
              <a:buNone/>
              <a:defRPr sz="2200"/>
            </a:lvl5pPr>
            <a:lvl6pPr marL="2518813" indent="0">
              <a:buNone/>
              <a:defRPr sz="2200"/>
            </a:lvl6pPr>
            <a:lvl7pPr marL="3022575" indent="0">
              <a:buNone/>
              <a:defRPr sz="2200"/>
            </a:lvl7pPr>
            <a:lvl8pPr marL="3526337" indent="0">
              <a:buNone/>
              <a:defRPr sz="2200"/>
            </a:lvl8pPr>
            <a:lvl9pPr marL="4030100" indent="0">
              <a:buNone/>
              <a:defRPr sz="2200"/>
            </a:lvl9pPr>
          </a:lstStyle>
          <a:p>
            <a:r>
              <a:rPr lang="en-US"/>
              <a:t>Click icon to add picture</a:t>
            </a:r>
          </a:p>
        </p:txBody>
      </p:sp>
      <p:sp>
        <p:nvSpPr>
          <p:cNvPr id="4" name="Text Placeholder 3"/>
          <p:cNvSpPr>
            <a:spLocks noGrp="1"/>
          </p:cNvSpPr>
          <p:nvPr>
            <p:ph type="body" sz="half" idx="2"/>
          </p:nvPr>
        </p:nvSpPr>
        <p:spPr>
          <a:xfrm>
            <a:off x="2634291" y="5916497"/>
            <a:ext cx="8063865" cy="887211"/>
          </a:xfrm>
        </p:spPr>
        <p:txBody>
          <a:bodyPr/>
          <a:lstStyle>
            <a:lvl1pPr marL="0" indent="0">
              <a:buNone/>
              <a:defRPr sz="1500"/>
            </a:lvl1pPr>
            <a:lvl2pPr marL="503763" indent="0">
              <a:buNone/>
              <a:defRPr sz="1300"/>
            </a:lvl2pPr>
            <a:lvl3pPr marL="1007525" indent="0">
              <a:buNone/>
              <a:defRPr sz="1100"/>
            </a:lvl3pPr>
            <a:lvl4pPr marL="1511289" indent="0">
              <a:buNone/>
              <a:defRPr sz="1000"/>
            </a:lvl4pPr>
            <a:lvl5pPr marL="2015050" indent="0">
              <a:buNone/>
              <a:defRPr sz="1000"/>
            </a:lvl5pPr>
            <a:lvl6pPr marL="2518813" indent="0">
              <a:buNone/>
              <a:defRPr sz="1000"/>
            </a:lvl6pPr>
            <a:lvl7pPr marL="3022575" indent="0">
              <a:buNone/>
              <a:defRPr sz="1000"/>
            </a:lvl7pPr>
            <a:lvl8pPr marL="3526337" indent="0">
              <a:buNone/>
              <a:defRPr sz="1000"/>
            </a:lvl8pPr>
            <a:lvl9pPr marL="40301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BD19063-1B4F-4079-BF99-EE489D32DD1E}" type="slidenum">
              <a:rPr lang="en-US"/>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58F6BAB-2B41-429A-85C6-D16EDB0FF8B9}" type="slidenum">
              <a:rPr lang="en-US"/>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43839" y="302743"/>
            <a:ext cx="3023950" cy="645022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71989" y="302743"/>
            <a:ext cx="8847851" cy="64502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166A1A-31D4-4107-B231-949EB40ACB86}" type="slidenum">
              <a:rPr lang="en-US"/>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7984" y="2348403"/>
            <a:ext cx="11423808" cy="1620430"/>
          </a:xfrm>
        </p:spPr>
        <p:txBody>
          <a:bodyPr/>
          <a:lstStyle/>
          <a:p>
            <a:r>
              <a:rPr lang="en-US"/>
              <a:t>Click to edit Master title style</a:t>
            </a:r>
          </a:p>
        </p:txBody>
      </p:sp>
      <p:sp>
        <p:nvSpPr>
          <p:cNvPr id="3" name="Subtitle 2"/>
          <p:cNvSpPr>
            <a:spLocks noGrp="1"/>
          </p:cNvSpPr>
          <p:nvPr>
            <p:ph type="subTitle" idx="1"/>
          </p:nvPr>
        </p:nvSpPr>
        <p:spPr>
          <a:xfrm>
            <a:off x="2015967" y="4283819"/>
            <a:ext cx="9407843" cy="1931917"/>
          </a:xfrm>
        </p:spPr>
        <p:txBody>
          <a:bodyPr/>
          <a:lstStyle>
            <a:lvl1pPr marL="0" indent="0" algn="ctr">
              <a:buNone/>
              <a:defRPr/>
            </a:lvl1pPr>
            <a:lvl2pPr marL="503710" indent="0" algn="ctr">
              <a:buNone/>
              <a:defRPr/>
            </a:lvl2pPr>
            <a:lvl3pPr marL="1007421" indent="0" algn="ctr">
              <a:buNone/>
              <a:defRPr/>
            </a:lvl3pPr>
            <a:lvl4pPr marL="1511132" indent="0" algn="ctr">
              <a:buNone/>
              <a:defRPr/>
            </a:lvl4pPr>
            <a:lvl5pPr marL="2014841" indent="0" algn="ctr">
              <a:buNone/>
              <a:defRPr/>
            </a:lvl5pPr>
            <a:lvl6pPr marL="2518552" indent="0" algn="ctr">
              <a:buNone/>
              <a:defRPr/>
            </a:lvl6pPr>
            <a:lvl7pPr marL="3022262" indent="0" algn="ctr">
              <a:buNone/>
              <a:defRPr/>
            </a:lvl7pPr>
            <a:lvl8pPr marL="3525971" indent="0" algn="ctr">
              <a:buNone/>
              <a:defRPr/>
            </a:lvl8pPr>
            <a:lvl9pPr marL="4029683"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69EF07-BA0D-42BE-8723-609DE936A754}" type="slidenum">
              <a:rPr lang="en-US"/>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297B6EB-7BAC-476E-8F78-FA9B578EEAA7}" type="slidenum">
              <a:rPr lang="en-US"/>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1651" y="4857798"/>
            <a:ext cx="11423808" cy="1501435"/>
          </a:xfrm>
        </p:spPr>
        <p:txBody>
          <a:bodyPr anchor="t"/>
          <a:lstStyle>
            <a:lvl1pPr algn="l">
              <a:defRPr sz="4400" b="1" cap="all"/>
            </a:lvl1pPr>
          </a:lstStyle>
          <a:p>
            <a:r>
              <a:rPr lang="en-US"/>
              <a:t>Click to edit Master title style</a:t>
            </a:r>
          </a:p>
        </p:txBody>
      </p:sp>
      <p:sp>
        <p:nvSpPr>
          <p:cNvPr id="3" name="Text Placeholder 2"/>
          <p:cNvSpPr>
            <a:spLocks noGrp="1"/>
          </p:cNvSpPr>
          <p:nvPr>
            <p:ph type="body" idx="1"/>
          </p:nvPr>
        </p:nvSpPr>
        <p:spPr>
          <a:xfrm>
            <a:off x="1061651" y="3204119"/>
            <a:ext cx="11423808" cy="1653678"/>
          </a:xfrm>
        </p:spPr>
        <p:txBody>
          <a:bodyPr anchor="b"/>
          <a:lstStyle>
            <a:lvl1pPr marL="0" indent="0">
              <a:buNone/>
              <a:defRPr sz="2200"/>
            </a:lvl1pPr>
            <a:lvl2pPr marL="503710" indent="0">
              <a:buNone/>
              <a:defRPr sz="2000"/>
            </a:lvl2pPr>
            <a:lvl3pPr marL="1007421" indent="0">
              <a:buNone/>
              <a:defRPr sz="1800"/>
            </a:lvl3pPr>
            <a:lvl4pPr marL="1511132" indent="0">
              <a:buNone/>
              <a:defRPr sz="1500"/>
            </a:lvl4pPr>
            <a:lvl5pPr marL="2014841" indent="0">
              <a:buNone/>
              <a:defRPr sz="1500"/>
            </a:lvl5pPr>
            <a:lvl6pPr marL="2518552" indent="0">
              <a:buNone/>
              <a:defRPr sz="1500"/>
            </a:lvl6pPr>
            <a:lvl7pPr marL="3022262" indent="0">
              <a:buNone/>
              <a:defRPr sz="1500"/>
            </a:lvl7pPr>
            <a:lvl8pPr marL="3525971" indent="0">
              <a:buNone/>
              <a:defRPr sz="1500"/>
            </a:lvl8pPr>
            <a:lvl9pPr marL="4029683" indent="0">
              <a:buNone/>
              <a:defRPr sz="15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4BEAC9-E18A-4421-BA83-8B4052637A42}" type="slidenum">
              <a:rPr lang="en-US"/>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1988" y="1763928"/>
            <a:ext cx="5935901"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31886" y="1763928"/>
            <a:ext cx="5935901"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4750ED9-7E55-4641-8C54-2E8D25D12331}" type="slidenum">
              <a:rPr lang="en-US"/>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1989" y="1692179"/>
            <a:ext cx="5938235" cy="705219"/>
          </a:xfrm>
        </p:spPr>
        <p:txBody>
          <a:bodyPr anchor="b"/>
          <a:lstStyle>
            <a:lvl1pPr marL="0" indent="0">
              <a:buNone/>
              <a:defRPr sz="2600" b="1"/>
            </a:lvl1pPr>
            <a:lvl2pPr marL="503710" indent="0">
              <a:buNone/>
              <a:defRPr sz="2200" b="1"/>
            </a:lvl2pPr>
            <a:lvl3pPr marL="1007421" indent="0">
              <a:buNone/>
              <a:defRPr sz="2000" b="1"/>
            </a:lvl3pPr>
            <a:lvl4pPr marL="1511132" indent="0">
              <a:buNone/>
              <a:defRPr sz="1800" b="1"/>
            </a:lvl4pPr>
            <a:lvl5pPr marL="2014841" indent="0">
              <a:buNone/>
              <a:defRPr sz="1800" b="1"/>
            </a:lvl5pPr>
            <a:lvl6pPr marL="2518552" indent="0">
              <a:buNone/>
              <a:defRPr sz="1800" b="1"/>
            </a:lvl6pPr>
            <a:lvl7pPr marL="3022262" indent="0">
              <a:buNone/>
              <a:defRPr sz="1800" b="1"/>
            </a:lvl7pPr>
            <a:lvl8pPr marL="3525971" indent="0">
              <a:buNone/>
              <a:defRPr sz="1800" b="1"/>
            </a:lvl8pPr>
            <a:lvl9pPr marL="4029683" indent="0">
              <a:buNone/>
              <a:defRPr sz="1800" b="1"/>
            </a:lvl9pPr>
          </a:lstStyle>
          <a:p>
            <a:pPr lvl="0"/>
            <a:r>
              <a:rPr lang="en-US"/>
              <a:t>Click to edit Master text styles</a:t>
            </a:r>
          </a:p>
        </p:txBody>
      </p:sp>
      <p:sp>
        <p:nvSpPr>
          <p:cNvPr id="4" name="Content Placeholder 3"/>
          <p:cNvSpPr>
            <a:spLocks noGrp="1"/>
          </p:cNvSpPr>
          <p:nvPr>
            <p:ph sz="half" idx="2"/>
          </p:nvPr>
        </p:nvSpPr>
        <p:spPr>
          <a:xfrm>
            <a:off x="671989" y="2397398"/>
            <a:ext cx="5938235"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827220" y="1692179"/>
            <a:ext cx="5940567" cy="705219"/>
          </a:xfrm>
        </p:spPr>
        <p:txBody>
          <a:bodyPr anchor="b"/>
          <a:lstStyle>
            <a:lvl1pPr marL="0" indent="0">
              <a:buNone/>
              <a:defRPr sz="2600" b="1"/>
            </a:lvl1pPr>
            <a:lvl2pPr marL="503710" indent="0">
              <a:buNone/>
              <a:defRPr sz="2200" b="1"/>
            </a:lvl2pPr>
            <a:lvl3pPr marL="1007421" indent="0">
              <a:buNone/>
              <a:defRPr sz="2000" b="1"/>
            </a:lvl3pPr>
            <a:lvl4pPr marL="1511132" indent="0">
              <a:buNone/>
              <a:defRPr sz="1800" b="1"/>
            </a:lvl4pPr>
            <a:lvl5pPr marL="2014841" indent="0">
              <a:buNone/>
              <a:defRPr sz="1800" b="1"/>
            </a:lvl5pPr>
            <a:lvl6pPr marL="2518552" indent="0">
              <a:buNone/>
              <a:defRPr sz="1800" b="1"/>
            </a:lvl6pPr>
            <a:lvl7pPr marL="3022262" indent="0">
              <a:buNone/>
              <a:defRPr sz="1800" b="1"/>
            </a:lvl7pPr>
            <a:lvl8pPr marL="3525971" indent="0">
              <a:buNone/>
              <a:defRPr sz="1800" b="1"/>
            </a:lvl8pPr>
            <a:lvl9pPr marL="4029683" indent="0">
              <a:buNone/>
              <a:defRPr sz="1800" b="1"/>
            </a:lvl9pPr>
          </a:lstStyle>
          <a:p>
            <a:pPr lvl="0"/>
            <a:r>
              <a:rPr lang="en-US"/>
              <a:t>Click to edit Master text styles</a:t>
            </a:r>
          </a:p>
        </p:txBody>
      </p:sp>
      <p:sp>
        <p:nvSpPr>
          <p:cNvPr id="6" name="Content Placeholder 5"/>
          <p:cNvSpPr>
            <a:spLocks noGrp="1"/>
          </p:cNvSpPr>
          <p:nvPr>
            <p:ph sz="quarter" idx="4"/>
          </p:nvPr>
        </p:nvSpPr>
        <p:spPr>
          <a:xfrm>
            <a:off x="6827220" y="2397398"/>
            <a:ext cx="594056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F6DC451-E7B3-4D7B-BB9E-B639101914F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1989" y="1692179"/>
            <a:ext cx="5938235" cy="705219"/>
          </a:xfrm>
        </p:spPr>
        <p:txBody>
          <a:bodyPr anchor="b"/>
          <a:lstStyle>
            <a:lvl1pPr marL="0" indent="0">
              <a:buNone/>
              <a:defRPr sz="2600" b="1"/>
            </a:lvl1pPr>
            <a:lvl2pPr marL="503972" indent="0">
              <a:buNone/>
              <a:defRPr sz="2200" b="1"/>
            </a:lvl2pPr>
            <a:lvl3pPr marL="1007943" indent="0">
              <a:buNone/>
              <a:defRPr sz="2000" b="1"/>
            </a:lvl3pPr>
            <a:lvl4pPr marL="1511915" indent="0">
              <a:buNone/>
              <a:defRPr sz="1800" b="1"/>
            </a:lvl4pPr>
            <a:lvl5pPr marL="2015886" indent="0">
              <a:buNone/>
              <a:defRPr sz="1800" b="1"/>
            </a:lvl5pPr>
            <a:lvl6pPr marL="2519858" indent="0">
              <a:buNone/>
              <a:defRPr sz="1800" b="1"/>
            </a:lvl6pPr>
            <a:lvl7pPr marL="3023829" indent="0">
              <a:buNone/>
              <a:defRPr sz="1800" b="1"/>
            </a:lvl7pPr>
            <a:lvl8pPr marL="3527801" indent="0">
              <a:buNone/>
              <a:defRPr sz="1800" b="1"/>
            </a:lvl8pPr>
            <a:lvl9pPr marL="4031772" indent="0">
              <a:buNone/>
              <a:defRPr sz="1800" b="1"/>
            </a:lvl9pPr>
          </a:lstStyle>
          <a:p>
            <a:pPr lvl="0"/>
            <a:r>
              <a:rPr lang="en-US"/>
              <a:t>Click to edit Master text styles</a:t>
            </a:r>
          </a:p>
        </p:txBody>
      </p:sp>
      <p:sp>
        <p:nvSpPr>
          <p:cNvPr id="4" name="Content Placeholder 3"/>
          <p:cNvSpPr>
            <a:spLocks noGrp="1"/>
          </p:cNvSpPr>
          <p:nvPr>
            <p:ph sz="half" idx="2"/>
          </p:nvPr>
        </p:nvSpPr>
        <p:spPr>
          <a:xfrm>
            <a:off x="671989" y="2397398"/>
            <a:ext cx="5938235"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827220" y="1692179"/>
            <a:ext cx="5940567" cy="705219"/>
          </a:xfrm>
        </p:spPr>
        <p:txBody>
          <a:bodyPr anchor="b"/>
          <a:lstStyle>
            <a:lvl1pPr marL="0" indent="0">
              <a:buNone/>
              <a:defRPr sz="2600" b="1"/>
            </a:lvl1pPr>
            <a:lvl2pPr marL="503972" indent="0">
              <a:buNone/>
              <a:defRPr sz="2200" b="1"/>
            </a:lvl2pPr>
            <a:lvl3pPr marL="1007943" indent="0">
              <a:buNone/>
              <a:defRPr sz="2000" b="1"/>
            </a:lvl3pPr>
            <a:lvl4pPr marL="1511915" indent="0">
              <a:buNone/>
              <a:defRPr sz="1800" b="1"/>
            </a:lvl4pPr>
            <a:lvl5pPr marL="2015886" indent="0">
              <a:buNone/>
              <a:defRPr sz="1800" b="1"/>
            </a:lvl5pPr>
            <a:lvl6pPr marL="2519858" indent="0">
              <a:buNone/>
              <a:defRPr sz="1800" b="1"/>
            </a:lvl6pPr>
            <a:lvl7pPr marL="3023829" indent="0">
              <a:buNone/>
              <a:defRPr sz="1800" b="1"/>
            </a:lvl7pPr>
            <a:lvl8pPr marL="3527801" indent="0">
              <a:buNone/>
              <a:defRPr sz="1800" b="1"/>
            </a:lvl8pPr>
            <a:lvl9pPr marL="4031772" indent="0">
              <a:buNone/>
              <a:defRPr sz="1800" b="1"/>
            </a:lvl9pPr>
          </a:lstStyle>
          <a:p>
            <a:pPr lvl="0"/>
            <a:r>
              <a:rPr lang="en-US"/>
              <a:t>Click to edit Master text styles</a:t>
            </a:r>
          </a:p>
        </p:txBody>
      </p:sp>
      <p:sp>
        <p:nvSpPr>
          <p:cNvPr id="6" name="Content Placeholder 5"/>
          <p:cNvSpPr>
            <a:spLocks noGrp="1"/>
          </p:cNvSpPr>
          <p:nvPr>
            <p:ph sz="quarter" idx="4"/>
          </p:nvPr>
        </p:nvSpPr>
        <p:spPr>
          <a:xfrm>
            <a:off x="6827220" y="2397398"/>
            <a:ext cx="594056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6BA5420-D38A-4948-99AB-334B4EA7C028}" type="slidenum">
              <a:rPr lang="en-US" smtClean="0"/>
              <a:pPr/>
              <a:t>‹#›</a:t>
            </a:fld>
            <a:endParaRPr lang="en-US"/>
          </a:p>
        </p:txBody>
      </p:sp>
    </p:spTree>
  </p:cSld>
  <p:clrMapOvr>
    <a:masterClrMapping/>
  </p:clrMapOvr>
  <p:transition>
    <p:zoom dir="in"/>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95F6BDC-5BFD-4B11-8AEE-9179F59511DA}" type="slidenum">
              <a:rPr lang="en-US"/>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AC98EAA-2753-4B8E-B768-1BA62C234F72}" type="slidenum">
              <a:rPr lang="en-US"/>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1992" y="300988"/>
            <a:ext cx="4421593" cy="1280945"/>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5254586" y="300994"/>
            <a:ext cx="7513207"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1992" y="1581937"/>
            <a:ext cx="4421593" cy="5171028"/>
          </a:xfrm>
        </p:spPr>
        <p:txBody>
          <a:bodyPr/>
          <a:lstStyle>
            <a:lvl1pPr marL="0" indent="0">
              <a:buNone/>
              <a:defRPr sz="1500"/>
            </a:lvl1pPr>
            <a:lvl2pPr marL="503710" indent="0">
              <a:buNone/>
              <a:defRPr sz="1300"/>
            </a:lvl2pPr>
            <a:lvl3pPr marL="1007421" indent="0">
              <a:buNone/>
              <a:defRPr sz="1100"/>
            </a:lvl3pPr>
            <a:lvl4pPr marL="1511132" indent="0">
              <a:buNone/>
              <a:defRPr sz="1000"/>
            </a:lvl4pPr>
            <a:lvl5pPr marL="2014841" indent="0">
              <a:buNone/>
              <a:defRPr sz="1000"/>
            </a:lvl5pPr>
            <a:lvl6pPr marL="2518552" indent="0">
              <a:buNone/>
              <a:defRPr sz="1000"/>
            </a:lvl6pPr>
            <a:lvl7pPr marL="3022262" indent="0">
              <a:buNone/>
              <a:defRPr sz="1000"/>
            </a:lvl7pPr>
            <a:lvl8pPr marL="3525971" indent="0">
              <a:buNone/>
              <a:defRPr sz="1000"/>
            </a:lvl8pPr>
            <a:lvl9pPr marL="40296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7F1A82A-3814-4374-8B29-9624F3345EB6}" type="slidenum">
              <a:rPr lang="en-US"/>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34291" y="5291772"/>
            <a:ext cx="8063865" cy="624724"/>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2634291" y="675472"/>
            <a:ext cx="8063865" cy="4535805"/>
          </a:xfrm>
        </p:spPr>
        <p:txBody>
          <a:bodyPr/>
          <a:lstStyle>
            <a:lvl1pPr marL="0" indent="0">
              <a:buNone/>
              <a:defRPr sz="3500"/>
            </a:lvl1pPr>
            <a:lvl2pPr marL="503710" indent="0">
              <a:buNone/>
              <a:defRPr sz="3100"/>
            </a:lvl2pPr>
            <a:lvl3pPr marL="1007421" indent="0">
              <a:buNone/>
              <a:defRPr sz="2600"/>
            </a:lvl3pPr>
            <a:lvl4pPr marL="1511132" indent="0">
              <a:buNone/>
              <a:defRPr sz="2200"/>
            </a:lvl4pPr>
            <a:lvl5pPr marL="2014841" indent="0">
              <a:buNone/>
              <a:defRPr sz="2200"/>
            </a:lvl5pPr>
            <a:lvl6pPr marL="2518552" indent="0">
              <a:buNone/>
              <a:defRPr sz="2200"/>
            </a:lvl6pPr>
            <a:lvl7pPr marL="3022262" indent="0">
              <a:buNone/>
              <a:defRPr sz="2200"/>
            </a:lvl7pPr>
            <a:lvl8pPr marL="3525971" indent="0">
              <a:buNone/>
              <a:defRPr sz="2200"/>
            </a:lvl8pPr>
            <a:lvl9pPr marL="4029683" indent="0">
              <a:buNone/>
              <a:defRPr sz="2200"/>
            </a:lvl9pPr>
          </a:lstStyle>
          <a:p>
            <a:r>
              <a:rPr lang="en-US"/>
              <a:t>Click icon to add picture</a:t>
            </a:r>
          </a:p>
        </p:txBody>
      </p:sp>
      <p:sp>
        <p:nvSpPr>
          <p:cNvPr id="4" name="Text Placeholder 3"/>
          <p:cNvSpPr>
            <a:spLocks noGrp="1"/>
          </p:cNvSpPr>
          <p:nvPr>
            <p:ph type="body" sz="half" idx="2"/>
          </p:nvPr>
        </p:nvSpPr>
        <p:spPr>
          <a:xfrm>
            <a:off x="2634291" y="5916497"/>
            <a:ext cx="8063865" cy="887211"/>
          </a:xfrm>
        </p:spPr>
        <p:txBody>
          <a:bodyPr/>
          <a:lstStyle>
            <a:lvl1pPr marL="0" indent="0">
              <a:buNone/>
              <a:defRPr sz="1500"/>
            </a:lvl1pPr>
            <a:lvl2pPr marL="503710" indent="0">
              <a:buNone/>
              <a:defRPr sz="1300"/>
            </a:lvl2pPr>
            <a:lvl3pPr marL="1007421" indent="0">
              <a:buNone/>
              <a:defRPr sz="1100"/>
            </a:lvl3pPr>
            <a:lvl4pPr marL="1511132" indent="0">
              <a:buNone/>
              <a:defRPr sz="1000"/>
            </a:lvl4pPr>
            <a:lvl5pPr marL="2014841" indent="0">
              <a:buNone/>
              <a:defRPr sz="1000"/>
            </a:lvl5pPr>
            <a:lvl6pPr marL="2518552" indent="0">
              <a:buNone/>
              <a:defRPr sz="1000"/>
            </a:lvl6pPr>
            <a:lvl7pPr marL="3022262" indent="0">
              <a:buNone/>
              <a:defRPr sz="1000"/>
            </a:lvl7pPr>
            <a:lvl8pPr marL="3525971" indent="0">
              <a:buNone/>
              <a:defRPr sz="1000"/>
            </a:lvl8pPr>
            <a:lvl9pPr marL="40296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0929A7D-6BF2-4D29-8993-EBA8FEDD3CB4}" type="slidenum">
              <a:rPr lang="en-US"/>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BA8894B-9CBE-4715-8D4F-D95BE30C04D8}" type="slidenum">
              <a:rPr lang="en-US"/>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43839" y="302744"/>
            <a:ext cx="3023950" cy="645022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71989" y="302744"/>
            <a:ext cx="8847851" cy="64502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94F07CE-78AC-4886-9DCD-AC9851A98C09}" type="slidenum">
              <a:rPr lang="en-US"/>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7984" y="2348403"/>
            <a:ext cx="11423808" cy="1620430"/>
          </a:xfrm>
        </p:spPr>
        <p:txBody>
          <a:bodyPr/>
          <a:lstStyle/>
          <a:p>
            <a:r>
              <a:rPr lang="en-US"/>
              <a:t>Click to edit Master title style</a:t>
            </a:r>
          </a:p>
        </p:txBody>
      </p:sp>
      <p:sp>
        <p:nvSpPr>
          <p:cNvPr id="3" name="Subtitle 2"/>
          <p:cNvSpPr>
            <a:spLocks noGrp="1"/>
          </p:cNvSpPr>
          <p:nvPr>
            <p:ph type="subTitle" idx="1"/>
          </p:nvPr>
        </p:nvSpPr>
        <p:spPr>
          <a:xfrm>
            <a:off x="2015967" y="4283819"/>
            <a:ext cx="9407843" cy="1931917"/>
          </a:xfrm>
        </p:spPr>
        <p:txBody>
          <a:bodyPr/>
          <a:lstStyle>
            <a:lvl1pPr marL="0" indent="0" algn="ctr">
              <a:buNone/>
              <a:defRPr/>
            </a:lvl1pPr>
            <a:lvl2pPr marL="503657" indent="0" algn="ctr">
              <a:buNone/>
              <a:defRPr/>
            </a:lvl2pPr>
            <a:lvl3pPr marL="1007317" indent="0" algn="ctr">
              <a:buNone/>
              <a:defRPr/>
            </a:lvl3pPr>
            <a:lvl4pPr marL="1510976" indent="0" algn="ctr">
              <a:buNone/>
              <a:defRPr/>
            </a:lvl4pPr>
            <a:lvl5pPr marL="2014632" indent="0" algn="ctr">
              <a:buNone/>
              <a:defRPr/>
            </a:lvl5pPr>
            <a:lvl6pPr marL="2518291" indent="0" algn="ctr">
              <a:buNone/>
              <a:defRPr/>
            </a:lvl6pPr>
            <a:lvl7pPr marL="3021949" indent="0" algn="ctr">
              <a:buNone/>
              <a:defRPr/>
            </a:lvl7pPr>
            <a:lvl8pPr marL="3525605" indent="0" algn="ctr">
              <a:buNone/>
              <a:defRPr/>
            </a:lvl8pPr>
            <a:lvl9pPr marL="4029265"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20C795-E252-4599-B809-0D276EED699C}" type="slidenum">
              <a:rPr lang="en-US"/>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982FBE5-9B2C-42B2-8CE2-5B21EB49805D}" type="slidenum">
              <a:rPr lang="en-US"/>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1651" y="4857800"/>
            <a:ext cx="11423808" cy="1501435"/>
          </a:xfrm>
        </p:spPr>
        <p:txBody>
          <a:bodyPr anchor="t"/>
          <a:lstStyle>
            <a:lvl1pPr algn="l">
              <a:defRPr sz="4400" b="1" cap="all"/>
            </a:lvl1pPr>
          </a:lstStyle>
          <a:p>
            <a:r>
              <a:rPr lang="en-US"/>
              <a:t>Click to edit Master title style</a:t>
            </a:r>
          </a:p>
        </p:txBody>
      </p:sp>
      <p:sp>
        <p:nvSpPr>
          <p:cNvPr id="3" name="Text Placeholder 2"/>
          <p:cNvSpPr>
            <a:spLocks noGrp="1"/>
          </p:cNvSpPr>
          <p:nvPr>
            <p:ph type="body" idx="1"/>
          </p:nvPr>
        </p:nvSpPr>
        <p:spPr>
          <a:xfrm>
            <a:off x="1061651" y="3204119"/>
            <a:ext cx="11423808" cy="1653678"/>
          </a:xfrm>
        </p:spPr>
        <p:txBody>
          <a:bodyPr anchor="b"/>
          <a:lstStyle>
            <a:lvl1pPr marL="0" indent="0">
              <a:buNone/>
              <a:defRPr sz="2200"/>
            </a:lvl1pPr>
            <a:lvl2pPr marL="503657" indent="0">
              <a:buNone/>
              <a:defRPr sz="2000"/>
            </a:lvl2pPr>
            <a:lvl3pPr marL="1007317" indent="0">
              <a:buNone/>
              <a:defRPr sz="1800"/>
            </a:lvl3pPr>
            <a:lvl4pPr marL="1510976" indent="0">
              <a:buNone/>
              <a:defRPr sz="1500"/>
            </a:lvl4pPr>
            <a:lvl5pPr marL="2014632" indent="0">
              <a:buNone/>
              <a:defRPr sz="1500"/>
            </a:lvl5pPr>
            <a:lvl6pPr marL="2518291" indent="0">
              <a:buNone/>
              <a:defRPr sz="1500"/>
            </a:lvl6pPr>
            <a:lvl7pPr marL="3021949" indent="0">
              <a:buNone/>
              <a:defRPr sz="1500"/>
            </a:lvl7pPr>
            <a:lvl8pPr marL="3525605" indent="0">
              <a:buNone/>
              <a:defRPr sz="1500"/>
            </a:lvl8pPr>
            <a:lvl9pPr marL="4029265" indent="0">
              <a:buNone/>
              <a:defRPr sz="15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2DB49C1-7F9E-4011-B0A8-D4294CEF2EA4}" type="slidenum">
              <a:rPr lang="en-US"/>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1988" y="4838542"/>
            <a:ext cx="5935901" cy="2553140"/>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31886" y="4838542"/>
            <a:ext cx="5935901" cy="2553140"/>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7B3446A-D4E3-45F1-BE19-8A08084C614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C66F7D0-2843-4333-BAEA-B1287CC1DE3E}" type="slidenum">
              <a:rPr lang="en-US" smtClean="0"/>
              <a:pPr/>
              <a:t>‹#›</a:t>
            </a:fld>
            <a:endParaRPr lang="en-US"/>
          </a:p>
        </p:txBody>
      </p:sp>
    </p:spTree>
  </p:cSld>
  <p:clrMapOvr>
    <a:masterClrMapping/>
  </p:clrMapOvr>
  <p:transition>
    <p:zoom dir="in"/>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1989" y="302737"/>
            <a:ext cx="12095798" cy="1259946"/>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1989" y="1692179"/>
            <a:ext cx="5938235" cy="705219"/>
          </a:xfrm>
        </p:spPr>
        <p:txBody>
          <a:bodyPr anchor="b"/>
          <a:lstStyle>
            <a:lvl1pPr marL="0" indent="0">
              <a:buNone/>
              <a:defRPr sz="2600" b="1"/>
            </a:lvl1pPr>
            <a:lvl2pPr marL="503657" indent="0">
              <a:buNone/>
              <a:defRPr sz="2200" b="1"/>
            </a:lvl2pPr>
            <a:lvl3pPr marL="1007317" indent="0">
              <a:buNone/>
              <a:defRPr sz="2000" b="1"/>
            </a:lvl3pPr>
            <a:lvl4pPr marL="1510976" indent="0">
              <a:buNone/>
              <a:defRPr sz="1800" b="1"/>
            </a:lvl4pPr>
            <a:lvl5pPr marL="2014632" indent="0">
              <a:buNone/>
              <a:defRPr sz="1800" b="1"/>
            </a:lvl5pPr>
            <a:lvl6pPr marL="2518291" indent="0">
              <a:buNone/>
              <a:defRPr sz="1800" b="1"/>
            </a:lvl6pPr>
            <a:lvl7pPr marL="3021949" indent="0">
              <a:buNone/>
              <a:defRPr sz="1800" b="1"/>
            </a:lvl7pPr>
            <a:lvl8pPr marL="3525605" indent="0">
              <a:buNone/>
              <a:defRPr sz="1800" b="1"/>
            </a:lvl8pPr>
            <a:lvl9pPr marL="4029265" indent="0">
              <a:buNone/>
              <a:defRPr sz="1800" b="1"/>
            </a:lvl9pPr>
          </a:lstStyle>
          <a:p>
            <a:pPr lvl="0"/>
            <a:r>
              <a:rPr lang="en-US"/>
              <a:t>Click to edit Master text styles</a:t>
            </a:r>
          </a:p>
        </p:txBody>
      </p:sp>
      <p:sp>
        <p:nvSpPr>
          <p:cNvPr id="4" name="Content Placeholder 3"/>
          <p:cNvSpPr>
            <a:spLocks noGrp="1"/>
          </p:cNvSpPr>
          <p:nvPr>
            <p:ph sz="half" idx="2"/>
          </p:nvPr>
        </p:nvSpPr>
        <p:spPr>
          <a:xfrm>
            <a:off x="671989" y="2397398"/>
            <a:ext cx="5938235"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827220" y="1692179"/>
            <a:ext cx="5940567" cy="705219"/>
          </a:xfrm>
        </p:spPr>
        <p:txBody>
          <a:bodyPr anchor="b"/>
          <a:lstStyle>
            <a:lvl1pPr marL="0" indent="0">
              <a:buNone/>
              <a:defRPr sz="2600" b="1"/>
            </a:lvl1pPr>
            <a:lvl2pPr marL="503657" indent="0">
              <a:buNone/>
              <a:defRPr sz="2200" b="1"/>
            </a:lvl2pPr>
            <a:lvl3pPr marL="1007317" indent="0">
              <a:buNone/>
              <a:defRPr sz="2000" b="1"/>
            </a:lvl3pPr>
            <a:lvl4pPr marL="1510976" indent="0">
              <a:buNone/>
              <a:defRPr sz="1800" b="1"/>
            </a:lvl4pPr>
            <a:lvl5pPr marL="2014632" indent="0">
              <a:buNone/>
              <a:defRPr sz="1800" b="1"/>
            </a:lvl5pPr>
            <a:lvl6pPr marL="2518291" indent="0">
              <a:buNone/>
              <a:defRPr sz="1800" b="1"/>
            </a:lvl6pPr>
            <a:lvl7pPr marL="3021949" indent="0">
              <a:buNone/>
              <a:defRPr sz="1800" b="1"/>
            </a:lvl7pPr>
            <a:lvl8pPr marL="3525605" indent="0">
              <a:buNone/>
              <a:defRPr sz="1800" b="1"/>
            </a:lvl8pPr>
            <a:lvl9pPr marL="4029265" indent="0">
              <a:buNone/>
              <a:defRPr sz="1800" b="1"/>
            </a:lvl9pPr>
          </a:lstStyle>
          <a:p>
            <a:pPr lvl="0"/>
            <a:r>
              <a:rPr lang="en-US"/>
              <a:t>Click to edit Master text styles</a:t>
            </a:r>
          </a:p>
        </p:txBody>
      </p:sp>
      <p:sp>
        <p:nvSpPr>
          <p:cNvPr id="6" name="Content Placeholder 5"/>
          <p:cNvSpPr>
            <a:spLocks noGrp="1"/>
          </p:cNvSpPr>
          <p:nvPr>
            <p:ph sz="quarter" idx="4"/>
          </p:nvPr>
        </p:nvSpPr>
        <p:spPr>
          <a:xfrm>
            <a:off x="6827220" y="2397398"/>
            <a:ext cx="594056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B40865B-B606-4C06-B541-1711AAE2ED89}" type="slidenum">
              <a:rPr lang="en-US"/>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48DA344-B6F1-4116-B69F-1C67133D150D}" type="slidenum">
              <a:rPr lang="en-US"/>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D08854E-5657-4EFC-B55B-5A8DE4A5187F}" type="slidenum">
              <a:rPr lang="en-US"/>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1992" y="300988"/>
            <a:ext cx="4421593" cy="1280945"/>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5254586" y="300995"/>
            <a:ext cx="7513207"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1992" y="1581937"/>
            <a:ext cx="4421593" cy="5171028"/>
          </a:xfrm>
        </p:spPr>
        <p:txBody>
          <a:bodyPr/>
          <a:lstStyle>
            <a:lvl1pPr marL="0" indent="0">
              <a:buNone/>
              <a:defRPr sz="1500"/>
            </a:lvl1pPr>
            <a:lvl2pPr marL="503657" indent="0">
              <a:buNone/>
              <a:defRPr sz="1300"/>
            </a:lvl2pPr>
            <a:lvl3pPr marL="1007317" indent="0">
              <a:buNone/>
              <a:defRPr sz="1100"/>
            </a:lvl3pPr>
            <a:lvl4pPr marL="1510976" indent="0">
              <a:buNone/>
              <a:defRPr sz="1000"/>
            </a:lvl4pPr>
            <a:lvl5pPr marL="2014632" indent="0">
              <a:buNone/>
              <a:defRPr sz="1000"/>
            </a:lvl5pPr>
            <a:lvl6pPr marL="2518291" indent="0">
              <a:buNone/>
              <a:defRPr sz="1000"/>
            </a:lvl6pPr>
            <a:lvl7pPr marL="3021949" indent="0">
              <a:buNone/>
              <a:defRPr sz="1000"/>
            </a:lvl7pPr>
            <a:lvl8pPr marL="3525605" indent="0">
              <a:buNone/>
              <a:defRPr sz="1000"/>
            </a:lvl8pPr>
            <a:lvl9pPr marL="402926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75ACC6D-6635-4FB5-8788-6A45A7B221FB}" type="slidenum">
              <a:rPr lang="en-US"/>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34291" y="5291772"/>
            <a:ext cx="8063865" cy="624724"/>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2634291" y="675472"/>
            <a:ext cx="8063865" cy="4535805"/>
          </a:xfrm>
        </p:spPr>
        <p:txBody>
          <a:bodyPr/>
          <a:lstStyle>
            <a:lvl1pPr marL="0" indent="0">
              <a:buNone/>
              <a:defRPr sz="3500"/>
            </a:lvl1pPr>
            <a:lvl2pPr marL="503657" indent="0">
              <a:buNone/>
              <a:defRPr sz="3100"/>
            </a:lvl2pPr>
            <a:lvl3pPr marL="1007317" indent="0">
              <a:buNone/>
              <a:defRPr sz="2600"/>
            </a:lvl3pPr>
            <a:lvl4pPr marL="1510976" indent="0">
              <a:buNone/>
              <a:defRPr sz="2200"/>
            </a:lvl4pPr>
            <a:lvl5pPr marL="2014632" indent="0">
              <a:buNone/>
              <a:defRPr sz="2200"/>
            </a:lvl5pPr>
            <a:lvl6pPr marL="2518291" indent="0">
              <a:buNone/>
              <a:defRPr sz="2200"/>
            </a:lvl6pPr>
            <a:lvl7pPr marL="3021949" indent="0">
              <a:buNone/>
              <a:defRPr sz="2200"/>
            </a:lvl7pPr>
            <a:lvl8pPr marL="3525605" indent="0">
              <a:buNone/>
              <a:defRPr sz="2200"/>
            </a:lvl8pPr>
            <a:lvl9pPr marL="4029265" indent="0">
              <a:buNone/>
              <a:defRPr sz="2200"/>
            </a:lvl9pPr>
          </a:lstStyle>
          <a:p>
            <a:r>
              <a:rPr lang="en-US"/>
              <a:t>Click icon to add picture</a:t>
            </a:r>
          </a:p>
        </p:txBody>
      </p:sp>
      <p:sp>
        <p:nvSpPr>
          <p:cNvPr id="4" name="Text Placeholder 3"/>
          <p:cNvSpPr>
            <a:spLocks noGrp="1"/>
          </p:cNvSpPr>
          <p:nvPr>
            <p:ph type="body" sz="half" idx="2"/>
          </p:nvPr>
        </p:nvSpPr>
        <p:spPr>
          <a:xfrm>
            <a:off x="2634291" y="5916497"/>
            <a:ext cx="8063865" cy="887211"/>
          </a:xfrm>
        </p:spPr>
        <p:txBody>
          <a:bodyPr/>
          <a:lstStyle>
            <a:lvl1pPr marL="0" indent="0">
              <a:buNone/>
              <a:defRPr sz="1500"/>
            </a:lvl1pPr>
            <a:lvl2pPr marL="503657" indent="0">
              <a:buNone/>
              <a:defRPr sz="1300"/>
            </a:lvl2pPr>
            <a:lvl3pPr marL="1007317" indent="0">
              <a:buNone/>
              <a:defRPr sz="1100"/>
            </a:lvl3pPr>
            <a:lvl4pPr marL="1510976" indent="0">
              <a:buNone/>
              <a:defRPr sz="1000"/>
            </a:lvl4pPr>
            <a:lvl5pPr marL="2014632" indent="0">
              <a:buNone/>
              <a:defRPr sz="1000"/>
            </a:lvl5pPr>
            <a:lvl6pPr marL="2518291" indent="0">
              <a:buNone/>
              <a:defRPr sz="1000"/>
            </a:lvl6pPr>
            <a:lvl7pPr marL="3021949" indent="0">
              <a:buNone/>
              <a:defRPr sz="1000"/>
            </a:lvl7pPr>
            <a:lvl8pPr marL="3525605" indent="0">
              <a:buNone/>
              <a:defRPr sz="1000"/>
            </a:lvl8pPr>
            <a:lvl9pPr marL="402926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8C31AD9-26D1-444A-BF21-23A4F936A36E}" type="slidenum">
              <a:rPr lang="en-US"/>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B03E960-4D28-496F-BE57-3F458CAC85CA}" type="slidenum">
              <a:rPr lang="en-US"/>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43839" y="335986"/>
            <a:ext cx="3023950" cy="705569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71989" y="335986"/>
            <a:ext cx="8847851" cy="70556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FBCA99-4C83-468A-AC0C-3F6E55EA50DB}" type="slidenum">
              <a:rPr lang="en-US"/>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7984" y="2348403"/>
            <a:ext cx="11423808" cy="1620430"/>
          </a:xfrm>
        </p:spPr>
        <p:txBody>
          <a:bodyPr/>
          <a:lstStyle/>
          <a:p>
            <a:r>
              <a:rPr lang="en-US"/>
              <a:t>Click to edit Master title style</a:t>
            </a:r>
          </a:p>
        </p:txBody>
      </p:sp>
      <p:sp>
        <p:nvSpPr>
          <p:cNvPr id="3" name="Subtitle 2"/>
          <p:cNvSpPr>
            <a:spLocks noGrp="1"/>
          </p:cNvSpPr>
          <p:nvPr>
            <p:ph type="subTitle" idx="1"/>
          </p:nvPr>
        </p:nvSpPr>
        <p:spPr>
          <a:xfrm>
            <a:off x="2015967" y="4283819"/>
            <a:ext cx="9407843" cy="1931917"/>
          </a:xfrm>
        </p:spPr>
        <p:txBody>
          <a:bodyPr/>
          <a:lstStyle>
            <a:lvl1pPr marL="0" indent="0" algn="ctr">
              <a:buNone/>
              <a:defRPr/>
            </a:lvl1pPr>
            <a:lvl2pPr marL="503604" indent="0" algn="ctr">
              <a:buNone/>
              <a:defRPr/>
            </a:lvl2pPr>
            <a:lvl3pPr marL="1007212" indent="0" algn="ctr">
              <a:buNone/>
              <a:defRPr/>
            </a:lvl3pPr>
            <a:lvl4pPr marL="1510819" indent="0" algn="ctr">
              <a:buNone/>
              <a:defRPr/>
            </a:lvl4pPr>
            <a:lvl5pPr marL="2014423" indent="0" algn="ctr">
              <a:buNone/>
              <a:defRPr/>
            </a:lvl5pPr>
            <a:lvl6pPr marL="2518030" indent="0" algn="ctr">
              <a:buNone/>
              <a:defRPr/>
            </a:lvl6pPr>
            <a:lvl7pPr marL="3021636" indent="0" algn="ctr">
              <a:buNone/>
              <a:defRPr/>
            </a:lvl7pPr>
            <a:lvl8pPr marL="3525239" indent="0" algn="ctr">
              <a:buNone/>
              <a:defRPr/>
            </a:lvl8pPr>
            <a:lvl9pPr marL="4028847"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D3B4468-0EDB-447B-9FF0-CE053FADF140}" type="slidenum">
              <a:rPr lang="en-US"/>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5E1F1DF-5BEC-4496-B831-B660D24A55D1}" type="slidenum">
              <a:rPr lang="en-US"/>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1651" y="4857801"/>
            <a:ext cx="11423808" cy="1501435"/>
          </a:xfrm>
        </p:spPr>
        <p:txBody>
          <a:bodyPr anchor="t"/>
          <a:lstStyle>
            <a:lvl1pPr algn="l">
              <a:defRPr sz="4400" b="1" cap="all"/>
            </a:lvl1pPr>
          </a:lstStyle>
          <a:p>
            <a:r>
              <a:rPr lang="en-US"/>
              <a:t>Click to edit Master title style</a:t>
            </a:r>
          </a:p>
        </p:txBody>
      </p:sp>
      <p:sp>
        <p:nvSpPr>
          <p:cNvPr id="3" name="Text Placeholder 2"/>
          <p:cNvSpPr>
            <a:spLocks noGrp="1"/>
          </p:cNvSpPr>
          <p:nvPr>
            <p:ph type="body" idx="1"/>
          </p:nvPr>
        </p:nvSpPr>
        <p:spPr>
          <a:xfrm>
            <a:off x="1061651" y="3204119"/>
            <a:ext cx="11423808" cy="1653678"/>
          </a:xfrm>
        </p:spPr>
        <p:txBody>
          <a:bodyPr anchor="b"/>
          <a:lstStyle>
            <a:lvl1pPr marL="0" indent="0">
              <a:buNone/>
              <a:defRPr sz="2200"/>
            </a:lvl1pPr>
            <a:lvl2pPr marL="503604" indent="0">
              <a:buNone/>
              <a:defRPr sz="2000"/>
            </a:lvl2pPr>
            <a:lvl3pPr marL="1007212" indent="0">
              <a:buNone/>
              <a:defRPr sz="1800"/>
            </a:lvl3pPr>
            <a:lvl4pPr marL="1510819" indent="0">
              <a:buNone/>
              <a:defRPr sz="1500"/>
            </a:lvl4pPr>
            <a:lvl5pPr marL="2014423" indent="0">
              <a:buNone/>
              <a:defRPr sz="1500"/>
            </a:lvl5pPr>
            <a:lvl6pPr marL="2518030" indent="0">
              <a:buNone/>
              <a:defRPr sz="1500"/>
            </a:lvl6pPr>
            <a:lvl7pPr marL="3021636" indent="0">
              <a:buNone/>
              <a:defRPr sz="1500"/>
            </a:lvl7pPr>
            <a:lvl8pPr marL="3525239" indent="0">
              <a:buNone/>
              <a:defRPr sz="1500"/>
            </a:lvl8pPr>
            <a:lvl9pPr marL="4028847" indent="0">
              <a:buNone/>
              <a:defRPr sz="15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97A6DF9-0533-46FA-B3B0-FCBE4995E05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21D7545-DF34-4B14-9572-FD27B69B6EDC}" type="slidenum">
              <a:rPr lang="en-US" smtClean="0"/>
              <a:pPr/>
              <a:t>‹#›</a:t>
            </a:fld>
            <a:endParaRPr lang="en-US"/>
          </a:p>
        </p:txBody>
      </p:sp>
    </p:spTree>
  </p:cSld>
  <p:clrMapOvr>
    <a:masterClrMapping/>
  </p:clrMapOvr>
  <p:transition>
    <p:zoom dir="in"/>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1988" y="1763928"/>
            <a:ext cx="5935901"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31886" y="1763928"/>
            <a:ext cx="5935901"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308BFC9-2A7E-40CF-A3A5-13CC57C9A1F8}" type="slidenum">
              <a:rPr lang="en-US"/>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1989" y="1692179"/>
            <a:ext cx="5938235" cy="705219"/>
          </a:xfrm>
        </p:spPr>
        <p:txBody>
          <a:bodyPr anchor="b"/>
          <a:lstStyle>
            <a:lvl1pPr marL="0" indent="0">
              <a:buNone/>
              <a:defRPr sz="2600" b="1"/>
            </a:lvl1pPr>
            <a:lvl2pPr marL="503604" indent="0">
              <a:buNone/>
              <a:defRPr sz="2200" b="1"/>
            </a:lvl2pPr>
            <a:lvl3pPr marL="1007212" indent="0">
              <a:buNone/>
              <a:defRPr sz="2000" b="1"/>
            </a:lvl3pPr>
            <a:lvl4pPr marL="1510819" indent="0">
              <a:buNone/>
              <a:defRPr sz="1800" b="1"/>
            </a:lvl4pPr>
            <a:lvl5pPr marL="2014423" indent="0">
              <a:buNone/>
              <a:defRPr sz="1800" b="1"/>
            </a:lvl5pPr>
            <a:lvl6pPr marL="2518030" indent="0">
              <a:buNone/>
              <a:defRPr sz="1800" b="1"/>
            </a:lvl6pPr>
            <a:lvl7pPr marL="3021636" indent="0">
              <a:buNone/>
              <a:defRPr sz="1800" b="1"/>
            </a:lvl7pPr>
            <a:lvl8pPr marL="3525239" indent="0">
              <a:buNone/>
              <a:defRPr sz="1800" b="1"/>
            </a:lvl8pPr>
            <a:lvl9pPr marL="4028847" indent="0">
              <a:buNone/>
              <a:defRPr sz="1800" b="1"/>
            </a:lvl9pPr>
          </a:lstStyle>
          <a:p>
            <a:pPr lvl="0"/>
            <a:r>
              <a:rPr lang="en-US"/>
              <a:t>Click to edit Master text styles</a:t>
            </a:r>
          </a:p>
        </p:txBody>
      </p:sp>
      <p:sp>
        <p:nvSpPr>
          <p:cNvPr id="4" name="Content Placeholder 3"/>
          <p:cNvSpPr>
            <a:spLocks noGrp="1"/>
          </p:cNvSpPr>
          <p:nvPr>
            <p:ph sz="half" idx="2"/>
          </p:nvPr>
        </p:nvSpPr>
        <p:spPr>
          <a:xfrm>
            <a:off x="671989" y="2397398"/>
            <a:ext cx="5938235"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827220" y="1692179"/>
            <a:ext cx="5940567" cy="705219"/>
          </a:xfrm>
        </p:spPr>
        <p:txBody>
          <a:bodyPr anchor="b"/>
          <a:lstStyle>
            <a:lvl1pPr marL="0" indent="0">
              <a:buNone/>
              <a:defRPr sz="2600" b="1"/>
            </a:lvl1pPr>
            <a:lvl2pPr marL="503604" indent="0">
              <a:buNone/>
              <a:defRPr sz="2200" b="1"/>
            </a:lvl2pPr>
            <a:lvl3pPr marL="1007212" indent="0">
              <a:buNone/>
              <a:defRPr sz="2000" b="1"/>
            </a:lvl3pPr>
            <a:lvl4pPr marL="1510819" indent="0">
              <a:buNone/>
              <a:defRPr sz="1800" b="1"/>
            </a:lvl4pPr>
            <a:lvl5pPr marL="2014423" indent="0">
              <a:buNone/>
              <a:defRPr sz="1800" b="1"/>
            </a:lvl5pPr>
            <a:lvl6pPr marL="2518030" indent="0">
              <a:buNone/>
              <a:defRPr sz="1800" b="1"/>
            </a:lvl6pPr>
            <a:lvl7pPr marL="3021636" indent="0">
              <a:buNone/>
              <a:defRPr sz="1800" b="1"/>
            </a:lvl7pPr>
            <a:lvl8pPr marL="3525239" indent="0">
              <a:buNone/>
              <a:defRPr sz="1800" b="1"/>
            </a:lvl8pPr>
            <a:lvl9pPr marL="4028847" indent="0">
              <a:buNone/>
              <a:defRPr sz="1800" b="1"/>
            </a:lvl9pPr>
          </a:lstStyle>
          <a:p>
            <a:pPr lvl="0"/>
            <a:r>
              <a:rPr lang="en-US"/>
              <a:t>Click to edit Master text styles</a:t>
            </a:r>
          </a:p>
        </p:txBody>
      </p:sp>
      <p:sp>
        <p:nvSpPr>
          <p:cNvPr id="6" name="Content Placeholder 5"/>
          <p:cNvSpPr>
            <a:spLocks noGrp="1"/>
          </p:cNvSpPr>
          <p:nvPr>
            <p:ph sz="quarter" idx="4"/>
          </p:nvPr>
        </p:nvSpPr>
        <p:spPr>
          <a:xfrm>
            <a:off x="6827220" y="2397398"/>
            <a:ext cx="594056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E5B628A-1917-4D88-B0B5-E29095B0A686}" type="slidenum">
              <a:rPr lang="en-US"/>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110B64F-CCC0-4919-9E2E-17816D0A12B2}" type="slidenum">
              <a:rPr lang="en-US"/>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E1F176F-A6D5-4FA1-824D-5B9BF5593A13}" type="slidenum">
              <a:rPr lang="en-US"/>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1992" y="300988"/>
            <a:ext cx="4421593" cy="1280945"/>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5254586" y="300996"/>
            <a:ext cx="7513207"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1992" y="1581937"/>
            <a:ext cx="4421593" cy="5171028"/>
          </a:xfrm>
        </p:spPr>
        <p:txBody>
          <a:bodyPr/>
          <a:lstStyle>
            <a:lvl1pPr marL="0" indent="0">
              <a:buNone/>
              <a:defRPr sz="1500"/>
            </a:lvl1pPr>
            <a:lvl2pPr marL="503604" indent="0">
              <a:buNone/>
              <a:defRPr sz="1300"/>
            </a:lvl2pPr>
            <a:lvl3pPr marL="1007212" indent="0">
              <a:buNone/>
              <a:defRPr sz="1100"/>
            </a:lvl3pPr>
            <a:lvl4pPr marL="1510819" indent="0">
              <a:buNone/>
              <a:defRPr sz="1000"/>
            </a:lvl4pPr>
            <a:lvl5pPr marL="2014423" indent="0">
              <a:buNone/>
              <a:defRPr sz="1000"/>
            </a:lvl5pPr>
            <a:lvl6pPr marL="2518030" indent="0">
              <a:buNone/>
              <a:defRPr sz="1000"/>
            </a:lvl6pPr>
            <a:lvl7pPr marL="3021636" indent="0">
              <a:buNone/>
              <a:defRPr sz="1000"/>
            </a:lvl7pPr>
            <a:lvl8pPr marL="3525239" indent="0">
              <a:buNone/>
              <a:defRPr sz="1000"/>
            </a:lvl8pPr>
            <a:lvl9pPr marL="4028847"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F633214-D07A-42F3-8DE8-E50005849606}" type="slidenum">
              <a:rPr lang="en-US"/>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34291" y="5291772"/>
            <a:ext cx="8063865" cy="624724"/>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2634291" y="675472"/>
            <a:ext cx="8063865" cy="4535805"/>
          </a:xfrm>
        </p:spPr>
        <p:txBody>
          <a:bodyPr/>
          <a:lstStyle>
            <a:lvl1pPr marL="0" indent="0">
              <a:buNone/>
              <a:defRPr sz="3500"/>
            </a:lvl1pPr>
            <a:lvl2pPr marL="503604" indent="0">
              <a:buNone/>
              <a:defRPr sz="3100"/>
            </a:lvl2pPr>
            <a:lvl3pPr marL="1007212" indent="0">
              <a:buNone/>
              <a:defRPr sz="2600"/>
            </a:lvl3pPr>
            <a:lvl4pPr marL="1510819" indent="0">
              <a:buNone/>
              <a:defRPr sz="2200"/>
            </a:lvl4pPr>
            <a:lvl5pPr marL="2014423" indent="0">
              <a:buNone/>
              <a:defRPr sz="2200"/>
            </a:lvl5pPr>
            <a:lvl6pPr marL="2518030" indent="0">
              <a:buNone/>
              <a:defRPr sz="2200"/>
            </a:lvl6pPr>
            <a:lvl7pPr marL="3021636" indent="0">
              <a:buNone/>
              <a:defRPr sz="2200"/>
            </a:lvl7pPr>
            <a:lvl8pPr marL="3525239" indent="0">
              <a:buNone/>
              <a:defRPr sz="2200"/>
            </a:lvl8pPr>
            <a:lvl9pPr marL="4028847" indent="0">
              <a:buNone/>
              <a:defRPr sz="2200"/>
            </a:lvl9pPr>
          </a:lstStyle>
          <a:p>
            <a:r>
              <a:rPr lang="en-US"/>
              <a:t>Click icon to add picture</a:t>
            </a:r>
          </a:p>
        </p:txBody>
      </p:sp>
      <p:sp>
        <p:nvSpPr>
          <p:cNvPr id="4" name="Text Placeholder 3"/>
          <p:cNvSpPr>
            <a:spLocks noGrp="1"/>
          </p:cNvSpPr>
          <p:nvPr>
            <p:ph type="body" sz="half" idx="2"/>
          </p:nvPr>
        </p:nvSpPr>
        <p:spPr>
          <a:xfrm>
            <a:off x="2634291" y="5916497"/>
            <a:ext cx="8063865" cy="887211"/>
          </a:xfrm>
        </p:spPr>
        <p:txBody>
          <a:bodyPr/>
          <a:lstStyle>
            <a:lvl1pPr marL="0" indent="0">
              <a:buNone/>
              <a:defRPr sz="1500"/>
            </a:lvl1pPr>
            <a:lvl2pPr marL="503604" indent="0">
              <a:buNone/>
              <a:defRPr sz="1300"/>
            </a:lvl2pPr>
            <a:lvl3pPr marL="1007212" indent="0">
              <a:buNone/>
              <a:defRPr sz="1100"/>
            </a:lvl3pPr>
            <a:lvl4pPr marL="1510819" indent="0">
              <a:buNone/>
              <a:defRPr sz="1000"/>
            </a:lvl4pPr>
            <a:lvl5pPr marL="2014423" indent="0">
              <a:buNone/>
              <a:defRPr sz="1000"/>
            </a:lvl5pPr>
            <a:lvl6pPr marL="2518030" indent="0">
              <a:buNone/>
              <a:defRPr sz="1000"/>
            </a:lvl6pPr>
            <a:lvl7pPr marL="3021636" indent="0">
              <a:buNone/>
              <a:defRPr sz="1000"/>
            </a:lvl7pPr>
            <a:lvl8pPr marL="3525239" indent="0">
              <a:buNone/>
              <a:defRPr sz="1000"/>
            </a:lvl8pPr>
            <a:lvl9pPr marL="4028847"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CBDB157-E4D9-4F37-B90F-3DA50CCB8A8D}" type="slidenum">
              <a:rPr lang="en-US"/>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A060718-2845-4304-A4B7-18E12FE7CDD5}" type="slidenum">
              <a:rPr lang="en-US"/>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43839" y="302747"/>
            <a:ext cx="3023950" cy="645022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71989" y="302747"/>
            <a:ext cx="8847851" cy="64502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C100352-97AD-41C6-ACC4-905A1A421203}" type="slidenum">
              <a:rPr lang="en-US"/>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7984" y="2348403"/>
            <a:ext cx="11423808" cy="1620430"/>
          </a:xfrm>
        </p:spPr>
        <p:txBody>
          <a:bodyPr/>
          <a:lstStyle/>
          <a:p>
            <a:r>
              <a:rPr lang="en-US"/>
              <a:t>Click to edit Master title style</a:t>
            </a:r>
          </a:p>
        </p:txBody>
      </p:sp>
      <p:sp>
        <p:nvSpPr>
          <p:cNvPr id="3" name="Subtitle 2"/>
          <p:cNvSpPr>
            <a:spLocks noGrp="1"/>
          </p:cNvSpPr>
          <p:nvPr>
            <p:ph type="subTitle" idx="1"/>
          </p:nvPr>
        </p:nvSpPr>
        <p:spPr>
          <a:xfrm>
            <a:off x="2015967" y="4283819"/>
            <a:ext cx="9407843" cy="1931917"/>
          </a:xfrm>
        </p:spPr>
        <p:txBody>
          <a:bodyPr/>
          <a:lstStyle>
            <a:lvl1pPr marL="0" indent="0" algn="ctr">
              <a:buNone/>
              <a:defRPr/>
            </a:lvl1pPr>
            <a:lvl2pPr marL="503552" indent="0" algn="ctr">
              <a:buNone/>
              <a:defRPr/>
            </a:lvl2pPr>
            <a:lvl3pPr marL="1007108" indent="0" algn="ctr">
              <a:buNone/>
              <a:defRPr/>
            </a:lvl3pPr>
            <a:lvl4pPr marL="1510662" indent="0" algn="ctr">
              <a:buNone/>
              <a:defRPr/>
            </a:lvl4pPr>
            <a:lvl5pPr marL="2014214" indent="0" algn="ctr">
              <a:buNone/>
              <a:defRPr/>
            </a:lvl5pPr>
            <a:lvl6pPr marL="2517769" indent="0" algn="ctr">
              <a:buNone/>
              <a:defRPr/>
            </a:lvl6pPr>
            <a:lvl7pPr marL="3021323" indent="0" algn="ctr">
              <a:buNone/>
              <a:defRPr/>
            </a:lvl7pPr>
            <a:lvl8pPr marL="3524873" indent="0" algn="ctr">
              <a:buNone/>
              <a:defRPr/>
            </a:lvl8pPr>
            <a:lvl9pPr marL="4028429"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9EA266-B5F9-45A4-BDEE-906575E84345}" type="slidenum">
              <a:rPr lang="en-US"/>
              <a:pPr/>
              <a:t>‹#›</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28D59F-5888-4CB8-96C5-E4183D9E5D4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1990" y="300988"/>
            <a:ext cx="4421593" cy="1280945"/>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5254580" y="300989"/>
            <a:ext cx="7513207"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1990" y="1581933"/>
            <a:ext cx="4421593" cy="5171028"/>
          </a:xfrm>
        </p:spPr>
        <p:txBody>
          <a:bodyPr/>
          <a:lstStyle>
            <a:lvl1pPr marL="0" indent="0">
              <a:buNone/>
              <a:defRPr sz="15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1487407-B098-4238-AC69-FD713E45144F}" type="slidenum">
              <a:rPr lang="en-US" smtClean="0"/>
              <a:pPr/>
              <a:t>‹#›</a:t>
            </a:fld>
            <a:endParaRPr lang="en-US"/>
          </a:p>
        </p:txBody>
      </p:sp>
    </p:spTree>
  </p:cSld>
  <p:clrMapOvr>
    <a:masterClrMapping/>
  </p:clrMapOvr>
  <p:transition>
    <p:zoom dir="in"/>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1651" y="4857802"/>
            <a:ext cx="11423808" cy="1501435"/>
          </a:xfrm>
        </p:spPr>
        <p:txBody>
          <a:bodyPr anchor="t"/>
          <a:lstStyle>
            <a:lvl1pPr algn="l">
              <a:defRPr sz="4400" b="1" cap="all"/>
            </a:lvl1pPr>
          </a:lstStyle>
          <a:p>
            <a:r>
              <a:rPr lang="en-US"/>
              <a:t>Click to edit Master title style</a:t>
            </a:r>
          </a:p>
        </p:txBody>
      </p:sp>
      <p:sp>
        <p:nvSpPr>
          <p:cNvPr id="3" name="Text Placeholder 2"/>
          <p:cNvSpPr>
            <a:spLocks noGrp="1"/>
          </p:cNvSpPr>
          <p:nvPr>
            <p:ph type="body" idx="1"/>
          </p:nvPr>
        </p:nvSpPr>
        <p:spPr>
          <a:xfrm>
            <a:off x="1061651" y="3204119"/>
            <a:ext cx="11423808" cy="1653678"/>
          </a:xfrm>
        </p:spPr>
        <p:txBody>
          <a:bodyPr anchor="b"/>
          <a:lstStyle>
            <a:lvl1pPr marL="0" indent="0">
              <a:buNone/>
              <a:defRPr sz="2200"/>
            </a:lvl1pPr>
            <a:lvl2pPr marL="503552" indent="0">
              <a:buNone/>
              <a:defRPr sz="2000"/>
            </a:lvl2pPr>
            <a:lvl3pPr marL="1007108" indent="0">
              <a:buNone/>
              <a:defRPr sz="1800"/>
            </a:lvl3pPr>
            <a:lvl4pPr marL="1510662" indent="0">
              <a:buNone/>
              <a:defRPr sz="1500"/>
            </a:lvl4pPr>
            <a:lvl5pPr marL="2014214" indent="0">
              <a:buNone/>
              <a:defRPr sz="1500"/>
            </a:lvl5pPr>
            <a:lvl6pPr marL="2517769" indent="0">
              <a:buNone/>
              <a:defRPr sz="1500"/>
            </a:lvl6pPr>
            <a:lvl7pPr marL="3021323" indent="0">
              <a:buNone/>
              <a:defRPr sz="1500"/>
            </a:lvl7pPr>
            <a:lvl8pPr marL="3524873" indent="0">
              <a:buNone/>
              <a:defRPr sz="1500"/>
            </a:lvl8pPr>
            <a:lvl9pPr marL="4028429" indent="0">
              <a:buNone/>
              <a:defRPr sz="15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5F6F0FA-DDA8-4C4D-A649-1F534A8942DB}" type="slidenum">
              <a:rPr lang="en-US"/>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1988" y="1763928"/>
            <a:ext cx="5935901"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31886" y="1763928"/>
            <a:ext cx="5935901"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782834E-C52D-4142-A044-7AD65D7DFDDE}" type="slidenum">
              <a:rPr lang="en-US"/>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1989" y="1692179"/>
            <a:ext cx="5938235" cy="705219"/>
          </a:xfrm>
        </p:spPr>
        <p:txBody>
          <a:bodyPr anchor="b"/>
          <a:lstStyle>
            <a:lvl1pPr marL="0" indent="0">
              <a:buNone/>
              <a:defRPr sz="2600" b="1"/>
            </a:lvl1pPr>
            <a:lvl2pPr marL="503552" indent="0">
              <a:buNone/>
              <a:defRPr sz="2200" b="1"/>
            </a:lvl2pPr>
            <a:lvl3pPr marL="1007108" indent="0">
              <a:buNone/>
              <a:defRPr sz="2000" b="1"/>
            </a:lvl3pPr>
            <a:lvl4pPr marL="1510662" indent="0">
              <a:buNone/>
              <a:defRPr sz="1800" b="1"/>
            </a:lvl4pPr>
            <a:lvl5pPr marL="2014214" indent="0">
              <a:buNone/>
              <a:defRPr sz="1800" b="1"/>
            </a:lvl5pPr>
            <a:lvl6pPr marL="2517769" indent="0">
              <a:buNone/>
              <a:defRPr sz="1800" b="1"/>
            </a:lvl6pPr>
            <a:lvl7pPr marL="3021323" indent="0">
              <a:buNone/>
              <a:defRPr sz="1800" b="1"/>
            </a:lvl7pPr>
            <a:lvl8pPr marL="3524873" indent="0">
              <a:buNone/>
              <a:defRPr sz="1800" b="1"/>
            </a:lvl8pPr>
            <a:lvl9pPr marL="4028429" indent="0">
              <a:buNone/>
              <a:defRPr sz="1800" b="1"/>
            </a:lvl9pPr>
          </a:lstStyle>
          <a:p>
            <a:pPr lvl="0"/>
            <a:r>
              <a:rPr lang="en-US"/>
              <a:t>Click to edit Master text styles</a:t>
            </a:r>
          </a:p>
        </p:txBody>
      </p:sp>
      <p:sp>
        <p:nvSpPr>
          <p:cNvPr id="4" name="Content Placeholder 3"/>
          <p:cNvSpPr>
            <a:spLocks noGrp="1"/>
          </p:cNvSpPr>
          <p:nvPr>
            <p:ph sz="half" idx="2"/>
          </p:nvPr>
        </p:nvSpPr>
        <p:spPr>
          <a:xfrm>
            <a:off x="671989" y="2397398"/>
            <a:ext cx="5938235"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827220" y="1692179"/>
            <a:ext cx="5940567" cy="705219"/>
          </a:xfrm>
        </p:spPr>
        <p:txBody>
          <a:bodyPr anchor="b"/>
          <a:lstStyle>
            <a:lvl1pPr marL="0" indent="0">
              <a:buNone/>
              <a:defRPr sz="2600" b="1"/>
            </a:lvl1pPr>
            <a:lvl2pPr marL="503552" indent="0">
              <a:buNone/>
              <a:defRPr sz="2200" b="1"/>
            </a:lvl2pPr>
            <a:lvl3pPr marL="1007108" indent="0">
              <a:buNone/>
              <a:defRPr sz="2000" b="1"/>
            </a:lvl3pPr>
            <a:lvl4pPr marL="1510662" indent="0">
              <a:buNone/>
              <a:defRPr sz="1800" b="1"/>
            </a:lvl4pPr>
            <a:lvl5pPr marL="2014214" indent="0">
              <a:buNone/>
              <a:defRPr sz="1800" b="1"/>
            </a:lvl5pPr>
            <a:lvl6pPr marL="2517769" indent="0">
              <a:buNone/>
              <a:defRPr sz="1800" b="1"/>
            </a:lvl6pPr>
            <a:lvl7pPr marL="3021323" indent="0">
              <a:buNone/>
              <a:defRPr sz="1800" b="1"/>
            </a:lvl7pPr>
            <a:lvl8pPr marL="3524873" indent="0">
              <a:buNone/>
              <a:defRPr sz="1800" b="1"/>
            </a:lvl8pPr>
            <a:lvl9pPr marL="4028429" indent="0">
              <a:buNone/>
              <a:defRPr sz="1800" b="1"/>
            </a:lvl9pPr>
          </a:lstStyle>
          <a:p>
            <a:pPr lvl="0"/>
            <a:r>
              <a:rPr lang="en-US"/>
              <a:t>Click to edit Master text styles</a:t>
            </a:r>
          </a:p>
        </p:txBody>
      </p:sp>
      <p:sp>
        <p:nvSpPr>
          <p:cNvPr id="6" name="Content Placeholder 5"/>
          <p:cNvSpPr>
            <a:spLocks noGrp="1"/>
          </p:cNvSpPr>
          <p:nvPr>
            <p:ph sz="quarter" idx="4"/>
          </p:nvPr>
        </p:nvSpPr>
        <p:spPr>
          <a:xfrm>
            <a:off x="6827220" y="2397398"/>
            <a:ext cx="594056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0DE6F5E-F2D2-4CED-8D16-B7D5EE839E93}" type="slidenum">
              <a:rPr lang="en-US"/>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405DE4D-50A8-4FDA-960A-34F5B3635730}" type="slidenum">
              <a:rPr lang="en-US"/>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6DF412B-D1B6-4C55-AA65-8A27AB988653}" type="slidenum">
              <a:rPr lang="en-US"/>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1992" y="300988"/>
            <a:ext cx="4421593" cy="1280945"/>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5254586" y="300998"/>
            <a:ext cx="7513207"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1992" y="1581937"/>
            <a:ext cx="4421593" cy="5171028"/>
          </a:xfrm>
        </p:spPr>
        <p:txBody>
          <a:bodyPr/>
          <a:lstStyle>
            <a:lvl1pPr marL="0" indent="0">
              <a:buNone/>
              <a:defRPr sz="1500"/>
            </a:lvl1pPr>
            <a:lvl2pPr marL="503552" indent="0">
              <a:buNone/>
              <a:defRPr sz="1300"/>
            </a:lvl2pPr>
            <a:lvl3pPr marL="1007108" indent="0">
              <a:buNone/>
              <a:defRPr sz="1100"/>
            </a:lvl3pPr>
            <a:lvl4pPr marL="1510662" indent="0">
              <a:buNone/>
              <a:defRPr sz="1000"/>
            </a:lvl4pPr>
            <a:lvl5pPr marL="2014214" indent="0">
              <a:buNone/>
              <a:defRPr sz="1000"/>
            </a:lvl5pPr>
            <a:lvl6pPr marL="2517769" indent="0">
              <a:buNone/>
              <a:defRPr sz="1000"/>
            </a:lvl6pPr>
            <a:lvl7pPr marL="3021323" indent="0">
              <a:buNone/>
              <a:defRPr sz="1000"/>
            </a:lvl7pPr>
            <a:lvl8pPr marL="3524873" indent="0">
              <a:buNone/>
              <a:defRPr sz="1000"/>
            </a:lvl8pPr>
            <a:lvl9pPr marL="402842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0A34102-0723-4460-9AAB-CFC6E172511D}" type="slidenum">
              <a:rPr lang="en-US"/>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34291" y="5291772"/>
            <a:ext cx="8063865" cy="624724"/>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2634291" y="675472"/>
            <a:ext cx="8063865" cy="4535805"/>
          </a:xfrm>
        </p:spPr>
        <p:txBody>
          <a:bodyPr/>
          <a:lstStyle>
            <a:lvl1pPr marL="0" indent="0">
              <a:buNone/>
              <a:defRPr sz="3500"/>
            </a:lvl1pPr>
            <a:lvl2pPr marL="503552" indent="0">
              <a:buNone/>
              <a:defRPr sz="3100"/>
            </a:lvl2pPr>
            <a:lvl3pPr marL="1007108" indent="0">
              <a:buNone/>
              <a:defRPr sz="2600"/>
            </a:lvl3pPr>
            <a:lvl4pPr marL="1510662" indent="0">
              <a:buNone/>
              <a:defRPr sz="2200"/>
            </a:lvl4pPr>
            <a:lvl5pPr marL="2014214" indent="0">
              <a:buNone/>
              <a:defRPr sz="2200"/>
            </a:lvl5pPr>
            <a:lvl6pPr marL="2517769" indent="0">
              <a:buNone/>
              <a:defRPr sz="2200"/>
            </a:lvl6pPr>
            <a:lvl7pPr marL="3021323" indent="0">
              <a:buNone/>
              <a:defRPr sz="2200"/>
            </a:lvl7pPr>
            <a:lvl8pPr marL="3524873" indent="0">
              <a:buNone/>
              <a:defRPr sz="2200"/>
            </a:lvl8pPr>
            <a:lvl9pPr marL="4028429" indent="0">
              <a:buNone/>
              <a:defRPr sz="2200"/>
            </a:lvl9pPr>
          </a:lstStyle>
          <a:p>
            <a:r>
              <a:rPr lang="en-US"/>
              <a:t>Click icon to add picture</a:t>
            </a:r>
          </a:p>
        </p:txBody>
      </p:sp>
      <p:sp>
        <p:nvSpPr>
          <p:cNvPr id="4" name="Text Placeholder 3"/>
          <p:cNvSpPr>
            <a:spLocks noGrp="1"/>
          </p:cNvSpPr>
          <p:nvPr>
            <p:ph type="body" sz="half" idx="2"/>
          </p:nvPr>
        </p:nvSpPr>
        <p:spPr>
          <a:xfrm>
            <a:off x="2634291" y="5916497"/>
            <a:ext cx="8063865" cy="887211"/>
          </a:xfrm>
        </p:spPr>
        <p:txBody>
          <a:bodyPr/>
          <a:lstStyle>
            <a:lvl1pPr marL="0" indent="0">
              <a:buNone/>
              <a:defRPr sz="1500"/>
            </a:lvl1pPr>
            <a:lvl2pPr marL="503552" indent="0">
              <a:buNone/>
              <a:defRPr sz="1300"/>
            </a:lvl2pPr>
            <a:lvl3pPr marL="1007108" indent="0">
              <a:buNone/>
              <a:defRPr sz="1100"/>
            </a:lvl3pPr>
            <a:lvl4pPr marL="1510662" indent="0">
              <a:buNone/>
              <a:defRPr sz="1000"/>
            </a:lvl4pPr>
            <a:lvl5pPr marL="2014214" indent="0">
              <a:buNone/>
              <a:defRPr sz="1000"/>
            </a:lvl5pPr>
            <a:lvl6pPr marL="2517769" indent="0">
              <a:buNone/>
              <a:defRPr sz="1000"/>
            </a:lvl6pPr>
            <a:lvl7pPr marL="3021323" indent="0">
              <a:buNone/>
              <a:defRPr sz="1000"/>
            </a:lvl7pPr>
            <a:lvl8pPr marL="3524873" indent="0">
              <a:buNone/>
              <a:defRPr sz="1000"/>
            </a:lvl8pPr>
            <a:lvl9pPr marL="402842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27BE302-6951-4275-AE77-07F87C631231}" type="slidenum">
              <a:rPr lang="en-US"/>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A805FA-2D4D-4F2E-B541-112659730484}" type="slidenum">
              <a:rPr lang="en-US"/>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43839" y="302748"/>
            <a:ext cx="3023950" cy="645022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71989" y="302748"/>
            <a:ext cx="8847851" cy="64502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295271-8853-4D3D-AD45-AFB0AC1D3B61}" type="slidenum">
              <a:rPr lang="en-US"/>
              <a:pPr/>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7984" y="2348403"/>
            <a:ext cx="11423808" cy="1620430"/>
          </a:xfrm>
        </p:spPr>
        <p:txBody>
          <a:bodyPr/>
          <a:lstStyle/>
          <a:p>
            <a:r>
              <a:rPr lang="en-US"/>
              <a:t>Click to edit Master title style</a:t>
            </a:r>
          </a:p>
        </p:txBody>
      </p:sp>
      <p:sp>
        <p:nvSpPr>
          <p:cNvPr id="3" name="Subtitle 2"/>
          <p:cNvSpPr>
            <a:spLocks noGrp="1"/>
          </p:cNvSpPr>
          <p:nvPr>
            <p:ph type="subTitle" idx="1"/>
          </p:nvPr>
        </p:nvSpPr>
        <p:spPr>
          <a:xfrm>
            <a:off x="2015967" y="4283819"/>
            <a:ext cx="9407843" cy="1931917"/>
          </a:xfrm>
        </p:spPr>
        <p:txBody>
          <a:bodyPr/>
          <a:lstStyle>
            <a:lvl1pPr marL="0" indent="0" algn="ctr">
              <a:buNone/>
              <a:defRPr/>
            </a:lvl1pPr>
            <a:lvl2pPr marL="503500" indent="0" algn="ctr">
              <a:buNone/>
              <a:defRPr/>
            </a:lvl2pPr>
            <a:lvl3pPr marL="1007004" indent="0" algn="ctr">
              <a:buNone/>
              <a:defRPr/>
            </a:lvl3pPr>
            <a:lvl4pPr marL="1510506" indent="0" algn="ctr">
              <a:buNone/>
              <a:defRPr/>
            </a:lvl4pPr>
            <a:lvl5pPr marL="2014006" indent="0" algn="ctr">
              <a:buNone/>
              <a:defRPr/>
            </a:lvl5pPr>
            <a:lvl6pPr marL="2517508" indent="0" algn="ctr">
              <a:buNone/>
              <a:defRPr/>
            </a:lvl6pPr>
            <a:lvl7pPr marL="3021010" indent="0" algn="ctr">
              <a:buNone/>
              <a:defRPr/>
            </a:lvl7pPr>
            <a:lvl8pPr marL="3524507" indent="0" algn="ctr">
              <a:buNone/>
              <a:defRPr/>
            </a:lvl8pPr>
            <a:lvl9pPr marL="4028011"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5E91FCA-E2A0-41C4-9B75-90FEEDD9C58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34291" y="5291772"/>
            <a:ext cx="8063865" cy="624724"/>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2634291" y="675472"/>
            <a:ext cx="8063865" cy="4535805"/>
          </a:xfrm>
        </p:spPr>
        <p:txBody>
          <a:bodyPr/>
          <a:lstStyle>
            <a:lvl1pPr marL="0" indent="0">
              <a:buNone/>
              <a:defRPr sz="3500"/>
            </a:lvl1pPr>
            <a:lvl2pPr marL="503972" indent="0">
              <a:buNone/>
              <a:defRPr sz="3100"/>
            </a:lvl2pPr>
            <a:lvl3pPr marL="1007943" indent="0">
              <a:buNone/>
              <a:defRPr sz="2600"/>
            </a:lvl3pPr>
            <a:lvl4pPr marL="1511915" indent="0">
              <a:buNone/>
              <a:defRPr sz="2200"/>
            </a:lvl4pPr>
            <a:lvl5pPr marL="2015886" indent="0">
              <a:buNone/>
              <a:defRPr sz="2200"/>
            </a:lvl5pPr>
            <a:lvl6pPr marL="2519858" indent="0">
              <a:buNone/>
              <a:defRPr sz="2200"/>
            </a:lvl6pPr>
            <a:lvl7pPr marL="3023829" indent="0">
              <a:buNone/>
              <a:defRPr sz="2200"/>
            </a:lvl7pPr>
            <a:lvl8pPr marL="3527801" indent="0">
              <a:buNone/>
              <a:defRPr sz="2200"/>
            </a:lvl8pPr>
            <a:lvl9pPr marL="4031772" indent="0">
              <a:buNone/>
              <a:defRPr sz="2200"/>
            </a:lvl9pPr>
          </a:lstStyle>
          <a:p>
            <a:r>
              <a:rPr lang="en-US"/>
              <a:t>Click icon to add picture</a:t>
            </a:r>
          </a:p>
        </p:txBody>
      </p:sp>
      <p:sp>
        <p:nvSpPr>
          <p:cNvPr id="4" name="Text Placeholder 3"/>
          <p:cNvSpPr>
            <a:spLocks noGrp="1"/>
          </p:cNvSpPr>
          <p:nvPr>
            <p:ph type="body" sz="half" idx="2"/>
          </p:nvPr>
        </p:nvSpPr>
        <p:spPr>
          <a:xfrm>
            <a:off x="2634291" y="5916497"/>
            <a:ext cx="8063865" cy="887211"/>
          </a:xfrm>
        </p:spPr>
        <p:txBody>
          <a:bodyPr/>
          <a:lstStyle>
            <a:lvl1pPr marL="0" indent="0">
              <a:buNone/>
              <a:defRPr sz="15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9D0453D-F485-4D9A-A5CF-3E8F6F96EBDD}" type="slidenum">
              <a:rPr lang="en-US" smtClean="0"/>
              <a:pPr/>
              <a:t>‹#›</a:t>
            </a:fld>
            <a:endParaRPr lang="en-US"/>
          </a:p>
        </p:txBody>
      </p:sp>
    </p:spTree>
  </p:cSld>
  <p:clrMapOvr>
    <a:masterClrMapping/>
  </p:clrMapOvr>
  <p:transition>
    <p:zoom dir="in"/>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EAABE5-E154-4684-8EDB-C499030189A2}" type="slidenum">
              <a:rPr lang="en-US"/>
              <a:pPr/>
              <a:t>‹#›</a:t>
            </a:fld>
            <a:endParaRPr 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1651" y="4857803"/>
            <a:ext cx="11423808" cy="1501435"/>
          </a:xfrm>
        </p:spPr>
        <p:txBody>
          <a:bodyPr anchor="t"/>
          <a:lstStyle>
            <a:lvl1pPr algn="l">
              <a:defRPr sz="4400" b="1" cap="all"/>
            </a:lvl1pPr>
          </a:lstStyle>
          <a:p>
            <a:r>
              <a:rPr lang="en-US"/>
              <a:t>Click to edit Master title style</a:t>
            </a:r>
          </a:p>
        </p:txBody>
      </p:sp>
      <p:sp>
        <p:nvSpPr>
          <p:cNvPr id="3" name="Text Placeholder 2"/>
          <p:cNvSpPr>
            <a:spLocks noGrp="1"/>
          </p:cNvSpPr>
          <p:nvPr>
            <p:ph type="body" idx="1"/>
          </p:nvPr>
        </p:nvSpPr>
        <p:spPr>
          <a:xfrm>
            <a:off x="1061651" y="3204119"/>
            <a:ext cx="11423808" cy="1653678"/>
          </a:xfrm>
        </p:spPr>
        <p:txBody>
          <a:bodyPr anchor="b"/>
          <a:lstStyle>
            <a:lvl1pPr marL="0" indent="0">
              <a:buNone/>
              <a:defRPr sz="2200"/>
            </a:lvl1pPr>
            <a:lvl2pPr marL="503500" indent="0">
              <a:buNone/>
              <a:defRPr sz="2000"/>
            </a:lvl2pPr>
            <a:lvl3pPr marL="1007004" indent="0">
              <a:buNone/>
              <a:defRPr sz="1800"/>
            </a:lvl3pPr>
            <a:lvl4pPr marL="1510506" indent="0">
              <a:buNone/>
              <a:defRPr sz="1500"/>
            </a:lvl4pPr>
            <a:lvl5pPr marL="2014006" indent="0">
              <a:buNone/>
              <a:defRPr sz="1500"/>
            </a:lvl5pPr>
            <a:lvl6pPr marL="2517508" indent="0">
              <a:buNone/>
              <a:defRPr sz="1500"/>
            </a:lvl6pPr>
            <a:lvl7pPr marL="3021010" indent="0">
              <a:buNone/>
              <a:defRPr sz="1500"/>
            </a:lvl7pPr>
            <a:lvl8pPr marL="3524507" indent="0">
              <a:buNone/>
              <a:defRPr sz="1500"/>
            </a:lvl8pPr>
            <a:lvl9pPr marL="4028011" indent="0">
              <a:buNone/>
              <a:defRPr sz="15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3F94EC8-D6EC-4DFA-BC6C-07881FCA32DB}" type="slidenum">
              <a:rPr lang="en-US"/>
              <a:pPr/>
              <a:t>‹#›</a:t>
            </a:fld>
            <a:endParaRPr lang="en-U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1988" y="4838542"/>
            <a:ext cx="5935901" cy="2553140"/>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31886" y="4838542"/>
            <a:ext cx="5935901" cy="2553140"/>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24A683B-506F-4D0D-847C-4011F3256564}" type="slidenum">
              <a:rPr lang="en-US"/>
              <a:pPr/>
              <a:t>‹#›</a:t>
            </a:fld>
            <a:endParaRPr 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1989" y="302737"/>
            <a:ext cx="12095798" cy="1259946"/>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1989" y="1692179"/>
            <a:ext cx="5938235" cy="705219"/>
          </a:xfrm>
        </p:spPr>
        <p:txBody>
          <a:bodyPr anchor="b"/>
          <a:lstStyle>
            <a:lvl1pPr marL="0" indent="0">
              <a:buNone/>
              <a:defRPr sz="2600" b="1"/>
            </a:lvl1pPr>
            <a:lvl2pPr marL="503500" indent="0">
              <a:buNone/>
              <a:defRPr sz="2200" b="1"/>
            </a:lvl2pPr>
            <a:lvl3pPr marL="1007004" indent="0">
              <a:buNone/>
              <a:defRPr sz="2000" b="1"/>
            </a:lvl3pPr>
            <a:lvl4pPr marL="1510506" indent="0">
              <a:buNone/>
              <a:defRPr sz="1800" b="1"/>
            </a:lvl4pPr>
            <a:lvl5pPr marL="2014006" indent="0">
              <a:buNone/>
              <a:defRPr sz="1800" b="1"/>
            </a:lvl5pPr>
            <a:lvl6pPr marL="2517508" indent="0">
              <a:buNone/>
              <a:defRPr sz="1800" b="1"/>
            </a:lvl6pPr>
            <a:lvl7pPr marL="3021010" indent="0">
              <a:buNone/>
              <a:defRPr sz="1800" b="1"/>
            </a:lvl7pPr>
            <a:lvl8pPr marL="3524507" indent="0">
              <a:buNone/>
              <a:defRPr sz="1800" b="1"/>
            </a:lvl8pPr>
            <a:lvl9pPr marL="4028011" indent="0">
              <a:buNone/>
              <a:defRPr sz="1800" b="1"/>
            </a:lvl9pPr>
          </a:lstStyle>
          <a:p>
            <a:pPr lvl="0"/>
            <a:r>
              <a:rPr lang="en-US"/>
              <a:t>Click to edit Master text styles</a:t>
            </a:r>
          </a:p>
        </p:txBody>
      </p:sp>
      <p:sp>
        <p:nvSpPr>
          <p:cNvPr id="4" name="Content Placeholder 3"/>
          <p:cNvSpPr>
            <a:spLocks noGrp="1"/>
          </p:cNvSpPr>
          <p:nvPr>
            <p:ph sz="half" idx="2"/>
          </p:nvPr>
        </p:nvSpPr>
        <p:spPr>
          <a:xfrm>
            <a:off x="671989" y="2397398"/>
            <a:ext cx="5938235"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827220" y="1692179"/>
            <a:ext cx="5940567" cy="705219"/>
          </a:xfrm>
        </p:spPr>
        <p:txBody>
          <a:bodyPr anchor="b"/>
          <a:lstStyle>
            <a:lvl1pPr marL="0" indent="0">
              <a:buNone/>
              <a:defRPr sz="2600" b="1"/>
            </a:lvl1pPr>
            <a:lvl2pPr marL="503500" indent="0">
              <a:buNone/>
              <a:defRPr sz="2200" b="1"/>
            </a:lvl2pPr>
            <a:lvl3pPr marL="1007004" indent="0">
              <a:buNone/>
              <a:defRPr sz="2000" b="1"/>
            </a:lvl3pPr>
            <a:lvl4pPr marL="1510506" indent="0">
              <a:buNone/>
              <a:defRPr sz="1800" b="1"/>
            </a:lvl4pPr>
            <a:lvl5pPr marL="2014006" indent="0">
              <a:buNone/>
              <a:defRPr sz="1800" b="1"/>
            </a:lvl5pPr>
            <a:lvl6pPr marL="2517508" indent="0">
              <a:buNone/>
              <a:defRPr sz="1800" b="1"/>
            </a:lvl6pPr>
            <a:lvl7pPr marL="3021010" indent="0">
              <a:buNone/>
              <a:defRPr sz="1800" b="1"/>
            </a:lvl7pPr>
            <a:lvl8pPr marL="3524507" indent="0">
              <a:buNone/>
              <a:defRPr sz="1800" b="1"/>
            </a:lvl8pPr>
            <a:lvl9pPr marL="4028011" indent="0">
              <a:buNone/>
              <a:defRPr sz="1800" b="1"/>
            </a:lvl9pPr>
          </a:lstStyle>
          <a:p>
            <a:pPr lvl="0"/>
            <a:r>
              <a:rPr lang="en-US"/>
              <a:t>Click to edit Master text styles</a:t>
            </a:r>
          </a:p>
        </p:txBody>
      </p:sp>
      <p:sp>
        <p:nvSpPr>
          <p:cNvPr id="6" name="Content Placeholder 5"/>
          <p:cNvSpPr>
            <a:spLocks noGrp="1"/>
          </p:cNvSpPr>
          <p:nvPr>
            <p:ph sz="quarter" idx="4"/>
          </p:nvPr>
        </p:nvSpPr>
        <p:spPr>
          <a:xfrm>
            <a:off x="6827220" y="2397398"/>
            <a:ext cx="594056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917B41E-F143-45FD-AA81-D16C95AD3F00}" type="slidenum">
              <a:rPr lang="en-US"/>
              <a:pPr/>
              <a:t>‹#›</a:t>
            </a:fld>
            <a:endParaRPr lang="en-US"/>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2ED3246-6F17-48CB-883A-97E8A2F80A25}" type="slidenum">
              <a:rPr lang="en-US"/>
              <a:pPr/>
              <a:t>‹#›</a:t>
            </a:fld>
            <a:endParaRPr lang="en-U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91F8433-1264-4D80-AE7A-AC49027B2174}" type="slidenum">
              <a:rPr lang="en-US"/>
              <a:pPr/>
              <a:t>‹#›</a:t>
            </a:fld>
            <a:endParaRPr 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1992" y="300988"/>
            <a:ext cx="4421593" cy="1280945"/>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5254586" y="300999"/>
            <a:ext cx="7513207"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1992" y="1581937"/>
            <a:ext cx="4421593" cy="5171028"/>
          </a:xfrm>
        </p:spPr>
        <p:txBody>
          <a:bodyPr/>
          <a:lstStyle>
            <a:lvl1pPr marL="0" indent="0">
              <a:buNone/>
              <a:defRPr sz="1500"/>
            </a:lvl1pPr>
            <a:lvl2pPr marL="503500" indent="0">
              <a:buNone/>
              <a:defRPr sz="1300"/>
            </a:lvl2pPr>
            <a:lvl3pPr marL="1007004" indent="0">
              <a:buNone/>
              <a:defRPr sz="1100"/>
            </a:lvl3pPr>
            <a:lvl4pPr marL="1510506" indent="0">
              <a:buNone/>
              <a:defRPr sz="1000"/>
            </a:lvl4pPr>
            <a:lvl5pPr marL="2014006" indent="0">
              <a:buNone/>
              <a:defRPr sz="1000"/>
            </a:lvl5pPr>
            <a:lvl6pPr marL="2517508" indent="0">
              <a:buNone/>
              <a:defRPr sz="1000"/>
            </a:lvl6pPr>
            <a:lvl7pPr marL="3021010" indent="0">
              <a:buNone/>
              <a:defRPr sz="1000"/>
            </a:lvl7pPr>
            <a:lvl8pPr marL="3524507" indent="0">
              <a:buNone/>
              <a:defRPr sz="1000"/>
            </a:lvl8pPr>
            <a:lvl9pPr marL="4028011"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F21411C-8DA5-4414-AD42-245E2B879BA6}" type="slidenum">
              <a:rPr lang="en-US"/>
              <a:pPr/>
              <a:t>‹#›</a:t>
            </a:fld>
            <a:endParaRPr lang="en-U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34291" y="5291772"/>
            <a:ext cx="8063865" cy="624724"/>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2634291" y="675472"/>
            <a:ext cx="8063865" cy="4535805"/>
          </a:xfrm>
        </p:spPr>
        <p:txBody>
          <a:bodyPr/>
          <a:lstStyle>
            <a:lvl1pPr marL="0" indent="0">
              <a:buNone/>
              <a:defRPr sz="3500"/>
            </a:lvl1pPr>
            <a:lvl2pPr marL="503500" indent="0">
              <a:buNone/>
              <a:defRPr sz="3100"/>
            </a:lvl2pPr>
            <a:lvl3pPr marL="1007004" indent="0">
              <a:buNone/>
              <a:defRPr sz="2600"/>
            </a:lvl3pPr>
            <a:lvl4pPr marL="1510506" indent="0">
              <a:buNone/>
              <a:defRPr sz="2200"/>
            </a:lvl4pPr>
            <a:lvl5pPr marL="2014006" indent="0">
              <a:buNone/>
              <a:defRPr sz="2200"/>
            </a:lvl5pPr>
            <a:lvl6pPr marL="2517508" indent="0">
              <a:buNone/>
              <a:defRPr sz="2200"/>
            </a:lvl6pPr>
            <a:lvl7pPr marL="3021010" indent="0">
              <a:buNone/>
              <a:defRPr sz="2200"/>
            </a:lvl7pPr>
            <a:lvl8pPr marL="3524507" indent="0">
              <a:buNone/>
              <a:defRPr sz="2200"/>
            </a:lvl8pPr>
            <a:lvl9pPr marL="4028011" indent="0">
              <a:buNone/>
              <a:defRPr sz="2200"/>
            </a:lvl9pPr>
          </a:lstStyle>
          <a:p>
            <a:r>
              <a:rPr lang="en-US"/>
              <a:t>Click icon to add picture</a:t>
            </a:r>
          </a:p>
        </p:txBody>
      </p:sp>
      <p:sp>
        <p:nvSpPr>
          <p:cNvPr id="4" name="Text Placeholder 3"/>
          <p:cNvSpPr>
            <a:spLocks noGrp="1"/>
          </p:cNvSpPr>
          <p:nvPr>
            <p:ph type="body" sz="half" idx="2"/>
          </p:nvPr>
        </p:nvSpPr>
        <p:spPr>
          <a:xfrm>
            <a:off x="2634291" y="5916497"/>
            <a:ext cx="8063865" cy="887211"/>
          </a:xfrm>
        </p:spPr>
        <p:txBody>
          <a:bodyPr/>
          <a:lstStyle>
            <a:lvl1pPr marL="0" indent="0">
              <a:buNone/>
              <a:defRPr sz="1500"/>
            </a:lvl1pPr>
            <a:lvl2pPr marL="503500" indent="0">
              <a:buNone/>
              <a:defRPr sz="1300"/>
            </a:lvl2pPr>
            <a:lvl3pPr marL="1007004" indent="0">
              <a:buNone/>
              <a:defRPr sz="1100"/>
            </a:lvl3pPr>
            <a:lvl4pPr marL="1510506" indent="0">
              <a:buNone/>
              <a:defRPr sz="1000"/>
            </a:lvl4pPr>
            <a:lvl5pPr marL="2014006" indent="0">
              <a:buNone/>
              <a:defRPr sz="1000"/>
            </a:lvl5pPr>
            <a:lvl6pPr marL="2517508" indent="0">
              <a:buNone/>
              <a:defRPr sz="1000"/>
            </a:lvl6pPr>
            <a:lvl7pPr marL="3021010" indent="0">
              <a:buNone/>
              <a:defRPr sz="1000"/>
            </a:lvl7pPr>
            <a:lvl8pPr marL="3524507" indent="0">
              <a:buNone/>
              <a:defRPr sz="1000"/>
            </a:lvl8pPr>
            <a:lvl9pPr marL="4028011"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5A02A12-6930-4BDF-8056-E373B1387CE1}" type="slidenum">
              <a:rPr lang="en-US"/>
              <a:pPr/>
              <a:t>‹#›</a:t>
            </a:fld>
            <a:endParaRPr lang="en-U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F3BE001-5A65-428E-8004-D777DA098196}" type="slidenum">
              <a:rPr lang="en-US"/>
              <a:pPr/>
              <a:t>‹#›</a:t>
            </a:fld>
            <a:endParaRPr lang="en-US"/>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43839" y="335986"/>
            <a:ext cx="3023950" cy="705569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71989" y="335986"/>
            <a:ext cx="8847851" cy="70556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896653-E017-4271-8D60-638EB2501FF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4.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5.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6.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7.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8.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9.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71989" y="302737"/>
            <a:ext cx="12095798" cy="1259946"/>
          </a:xfrm>
          <a:prstGeom prst="rect">
            <a:avLst/>
          </a:prstGeom>
          <a:noFill/>
          <a:ln w="9525">
            <a:noFill/>
            <a:miter lim="800000"/>
            <a:headEnd/>
            <a:tailEnd/>
          </a:ln>
          <a:effectLst/>
        </p:spPr>
        <p:txBody>
          <a:bodyPr vert="horz" wrap="square" lIns="100794" tIns="50397" rIns="100794" bIns="50397"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71989" y="1763925"/>
            <a:ext cx="12095798" cy="4989036"/>
          </a:xfrm>
          <a:prstGeom prst="rect">
            <a:avLst/>
          </a:prstGeom>
          <a:noFill/>
          <a:ln w="9525">
            <a:noFill/>
            <a:miter lim="800000"/>
            <a:headEnd/>
            <a:tailEnd/>
          </a:ln>
          <a:effectLst/>
        </p:spPr>
        <p:txBody>
          <a:bodyPr vert="horz" wrap="square" lIns="100794" tIns="50397" rIns="100794" bIns="5039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71988" y="6884205"/>
            <a:ext cx="3135948" cy="524977"/>
          </a:xfrm>
          <a:prstGeom prst="rect">
            <a:avLst/>
          </a:prstGeom>
          <a:noFill/>
          <a:ln w="9525">
            <a:noFill/>
            <a:miter lim="800000"/>
            <a:headEnd/>
            <a:tailEnd/>
          </a:ln>
          <a:effectLst/>
        </p:spPr>
        <p:txBody>
          <a:bodyPr vert="horz" wrap="square" lIns="100794" tIns="50397" rIns="100794" bIns="50397" numCol="1" anchor="t" anchorCtr="0" compatLnSpc="1">
            <a:prstTxWarp prst="textNoShape">
              <a:avLst/>
            </a:prstTxWarp>
          </a:bodyPr>
          <a:lstStyle>
            <a:lvl1pPr>
              <a:defRPr sz="1500"/>
            </a:lvl1pPr>
          </a:lstStyle>
          <a:p>
            <a:endParaRPr lang="en-US"/>
          </a:p>
        </p:txBody>
      </p:sp>
      <p:sp>
        <p:nvSpPr>
          <p:cNvPr id="1029" name="Rectangle 5"/>
          <p:cNvSpPr>
            <a:spLocks noGrp="1" noChangeArrowheads="1"/>
          </p:cNvSpPr>
          <p:nvPr>
            <p:ph type="ftr" sz="quarter" idx="3"/>
          </p:nvPr>
        </p:nvSpPr>
        <p:spPr bwMode="auto">
          <a:xfrm>
            <a:off x="4591924" y="6884205"/>
            <a:ext cx="4255929" cy="524977"/>
          </a:xfrm>
          <a:prstGeom prst="rect">
            <a:avLst/>
          </a:prstGeom>
          <a:noFill/>
          <a:ln w="9525">
            <a:noFill/>
            <a:miter lim="800000"/>
            <a:headEnd/>
            <a:tailEnd/>
          </a:ln>
          <a:effectLst/>
        </p:spPr>
        <p:txBody>
          <a:bodyPr vert="horz" wrap="square" lIns="100794" tIns="50397" rIns="100794" bIns="50397" numCol="1" anchor="t" anchorCtr="0" compatLnSpc="1">
            <a:prstTxWarp prst="textNoShape">
              <a:avLst/>
            </a:prstTxWarp>
          </a:bodyPr>
          <a:lstStyle>
            <a:lvl1pPr algn="ctr">
              <a:defRPr sz="1500"/>
            </a:lvl1pPr>
          </a:lstStyle>
          <a:p>
            <a:endParaRPr lang="en-US"/>
          </a:p>
        </p:txBody>
      </p:sp>
      <p:sp>
        <p:nvSpPr>
          <p:cNvPr id="1030" name="Rectangle 6"/>
          <p:cNvSpPr>
            <a:spLocks noGrp="1" noChangeArrowheads="1"/>
          </p:cNvSpPr>
          <p:nvPr>
            <p:ph type="sldNum" sz="quarter" idx="4"/>
          </p:nvPr>
        </p:nvSpPr>
        <p:spPr bwMode="auto">
          <a:xfrm>
            <a:off x="9631839" y="6884205"/>
            <a:ext cx="3135948" cy="524977"/>
          </a:xfrm>
          <a:prstGeom prst="rect">
            <a:avLst/>
          </a:prstGeom>
          <a:noFill/>
          <a:ln w="9525">
            <a:noFill/>
            <a:miter lim="800000"/>
            <a:headEnd/>
            <a:tailEnd/>
          </a:ln>
          <a:effectLst/>
        </p:spPr>
        <p:txBody>
          <a:bodyPr vert="horz" wrap="square" lIns="100794" tIns="50397" rIns="100794" bIns="50397" numCol="1" anchor="t" anchorCtr="0" compatLnSpc="1">
            <a:prstTxWarp prst="textNoShape">
              <a:avLst/>
            </a:prstTxWarp>
          </a:bodyPr>
          <a:lstStyle>
            <a:lvl1pPr algn="r">
              <a:defRPr sz="1500"/>
            </a:lvl1pPr>
          </a:lstStyle>
          <a:p>
            <a:fld id="{EB12BDBD-54DF-4FA0-B080-2A56F0734221}" type="slidenum">
              <a:rPr lang="en-US" smtClean="0"/>
              <a:pPr/>
              <a:t>‹#›</a:t>
            </a:fld>
            <a:endParaRPr lang="en-US"/>
          </a:p>
        </p:txBody>
      </p:sp>
    </p:spTree>
  </p:cSld>
  <p:clrMap bg1="dk2" tx1="lt1" bg2="dk1"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zoom dir="in"/>
  </p:transition>
  <p:txStyles>
    <p:titleStyle>
      <a:lvl1pPr algn="ctr" rtl="0" eaLnBrk="1" fontAlgn="base" hangingPunct="1">
        <a:spcBef>
          <a:spcPct val="0"/>
        </a:spcBef>
        <a:spcAft>
          <a:spcPct val="0"/>
        </a:spcAft>
        <a:defRPr sz="4900">
          <a:solidFill>
            <a:schemeClr val="tx2"/>
          </a:solidFill>
          <a:latin typeface="+mj-lt"/>
          <a:ea typeface="+mj-ea"/>
          <a:cs typeface="+mj-cs"/>
        </a:defRPr>
      </a:lvl1pPr>
      <a:lvl2pPr algn="ctr" rtl="0" eaLnBrk="1" fontAlgn="base" hangingPunct="1">
        <a:spcBef>
          <a:spcPct val="0"/>
        </a:spcBef>
        <a:spcAft>
          <a:spcPct val="0"/>
        </a:spcAft>
        <a:defRPr sz="4900">
          <a:solidFill>
            <a:schemeClr val="tx2"/>
          </a:solidFill>
          <a:latin typeface="Arial" charset="0"/>
        </a:defRPr>
      </a:lvl2pPr>
      <a:lvl3pPr algn="ctr" rtl="0" eaLnBrk="1" fontAlgn="base" hangingPunct="1">
        <a:spcBef>
          <a:spcPct val="0"/>
        </a:spcBef>
        <a:spcAft>
          <a:spcPct val="0"/>
        </a:spcAft>
        <a:defRPr sz="4900">
          <a:solidFill>
            <a:schemeClr val="tx2"/>
          </a:solidFill>
          <a:latin typeface="Arial" charset="0"/>
        </a:defRPr>
      </a:lvl3pPr>
      <a:lvl4pPr algn="ctr" rtl="0" eaLnBrk="1" fontAlgn="base" hangingPunct="1">
        <a:spcBef>
          <a:spcPct val="0"/>
        </a:spcBef>
        <a:spcAft>
          <a:spcPct val="0"/>
        </a:spcAft>
        <a:defRPr sz="4900">
          <a:solidFill>
            <a:schemeClr val="tx2"/>
          </a:solidFill>
          <a:latin typeface="Arial" charset="0"/>
        </a:defRPr>
      </a:lvl4pPr>
      <a:lvl5pPr algn="ctr" rtl="0" eaLnBrk="1" fontAlgn="base" hangingPunct="1">
        <a:spcBef>
          <a:spcPct val="0"/>
        </a:spcBef>
        <a:spcAft>
          <a:spcPct val="0"/>
        </a:spcAft>
        <a:defRPr sz="4900">
          <a:solidFill>
            <a:schemeClr val="tx2"/>
          </a:solidFill>
          <a:latin typeface="Arial" charset="0"/>
        </a:defRPr>
      </a:lvl5pPr>
      <a:lvl6pPr marL="503972" algn="ctr" rtl="0" eaLnBrk="1" fontAlgn="base" hangingPunct="1">
        <a:spcBef>
          <a:spcPct val="0"/>
        </a:spcBef>
        <a:spcAft>
          <a:spcPct val="0"/>
        </a:spcAft>
        <a:defRPr sz="4900">
          <a:solidFill>
            <a:schemeClr val="tx2"/>
          </a:solidFill>
          <a:latin typeface="Arial" charset="0"/>
        </a:defRPr>
      </a:lvl6pPr>
      <a:lvl7pPr marL="1007943" algn="ctr" rtl="0" eaLnBrk="1" fontAlgn="base" hangingPunct="1">
        <a:spcBef>
          <a:spcPct val="0"/>
        </a:spcBef>
        <a:spcAft>
          <a:spcPct val="0"/>
        </a:spcAft>
        <a:defRPr sz="4900">
          <a:solidFill>
            <a:schemeClr val="tx2"/>
          </a:solidFill>
          <a:latin typeface="Arial" charset="0"/>
        </a:defRPr>
      </a:lvl7pPr>
      <a:lvl8pPr marL="1511915" algn="ctr" rtl="0" eaLnBrk="1" fontAlgn="base" hangingPunct="1">
        <a:spcBef>
          <a:spcPct val="0"/>
        </a:spcBef>
        <a:spcAft>
          <a:spcPct val="0"/>
        </a:spcAft>
        <a:defRPr sz="4900">
          <a:solidFill>
            <a:schemeClr val="tx2"/>
          </a:solidFill>
          <a:latin typeface="Arial" charset="0"/>
        </a:defRPr>
      </a:lvl8pPr>
      <a:lvl9pPr marL="2015886" algn="ctr" rtl="0" eaLnBrk="1" fontAlgn="base" hangingPunct="1">
        <a:spcBef>
          <a:spcPct val="0"/>
        </a:spcBef>
        <a:spcAft>
          <a:spcPct val="0"/>
        </a:spcAft>
        <a:defRPr sz="4900">
          <a:solidFill>
            <a:schemeClr val="tx2"/>
          </a:solidFill>
          <a:latin typeface="Arial" charset="0"/>
        </a:defRPr>
      </a:lvl9pPr>
    </p:titleStyle>
    <p:bodyStyle>
      <a:lvl1pPr marL="377979" indent="-377979" algn="l" rtl="0" eaLnBrk="1" fontAlgn="base" hangingPunct="1">
        <a:spcBef>
          <a:spcPct val="20000"/>
        </a:spcBef>
        <a:spcAft>
          <a:spcPct val="0"/>
        </a:spcAft>
        <a:buChar char="•"/>
        <a:defRPr sz="3500">
          <a:solidFill>
            <a:schemeClr val="tx1"/>
          </a:solidFill>
          <a:latin typeface="+mn-lt"/>
          <a:ea typeface="+mn-ea"/>
          <a:cs typeface="+mn-cs"/>
        </a:defRPr>
      </a:lvl1pPr>
      <a:lvl2pPr marL="818954" indent="-314982" algn="l" rtl="0" eaLnBrk="1" fontAlgn="base" hangingPunct="1">
        <a:spcBef>
          <a:spcPct val="20000"/>
        </a:spcBef>
        <a:spcAft>
          <a:spcPct val="0"/>
        </a:spcAft>
        <a:buChar char="–"/>
        <a:defRPr sz="3100">
          <a:solidFill>
            <a:schemeClr val="tx1"/>
          </a:solidFill>
          <a:latin typeface="+mn-lt"/>
        </a:defRPr>
      </a:lvl2pPr>
      <a:lvl3pPr marL="1259929" indent="-251986" algn="l" rtl="0" eaLnBrk="1" fontAlgn="base" hangingPunct="1">
        <a:spcBef>
          <a:spcPct val="20000"/>
        </a:spcBef>
        <a:spcAft>
          <a:spcPct val="0"/>
        </a:spcAft>
        <a:buChar char="•"/>
        <a:defRPr sz="2600">
          <a:solidFill>
            <a:schemeClr val="tx1"/>
          </a:solidFill>
          <a:latin typeface="+mn-lt"/>
        </a:defRPr>
      </a:lvl3pPr>
      <a:lvl4pPr marL="1763900" indent="-251986" algn="l" rtl="0" eaLnBrk="1" fontAlgn="base" hangingPunct="1">
        <a:spcBef>
          <a:spcPct val="20000"/>
        </a:spcBef>
        <a:spcAft>
          <a:spcPct val="0"/>
        </a:spcAft>
        <a:buChar char="–"/>
        <a:defRPr sz="2200">
          <a:solidFill>
            <a:schemeClr val="tx1"/>
          </a:solidFill>
          <a:latin typeface="+mn-lt"/>
        </a:defRPr>
      </a:lvl4pPr>
      <a:lvl5pPr marL="2267872" indent="-251986" algn="l" rtl="0" eaLnBrk="1" fontAlgn="base" hangingPunct="1">
        <a:spcBef>
          <a:spcPct val="20000"/>
        </a:spcBef>
        <a:spcAft>
          <a:spcPct val="0"/>
        </a:spcAft>
        <a:buChar char="»"/>
        <a:defRPr sz="2200">
          <a:solidFill>
            <a:schemeClr val="tx1"/>
          </a:solidFill>
          <a:latin typeface="+mn-lt"/>
        </a:defRPr>
      </a:lvl5pPr>
      <a:lvl6pPr marL="2771844" indent="-251986" algn="l" rtl="0" eaLnBrk="1" fontAlgn="base" hangingPunct="1">
        <a:spcBef>
          <a:spcPct val="20000"/>
        </a:spcBef>
        <a:spcAft>
          <a:spcPct val="0"/>
        </a:spcAft>
        <a:buChar char="»"/>
        <a:defRPr sz="2200">
          <a:solidFill>
            <a:schemeClr val="tx1"/>
          </a:solidFill>
          <a:latin typeface="+mn-lt"/>
        </a:defRPr>
      </a:lvl6pPr>
      <a:lvl7pPr marL="3275815" indent="-251986" algn="l" rtl="0" eaLnBrk="1" fontAlgn="base" hangingPunct="1">
        <a:spcBef>
          <a:spcPct val="20000"/>
        </a:spcBef>
        <a:spcAft>
          <a:spcPct val="0"/>
        </a:spcAft>
        <a:buChar char="»"/>
        <a:defRPr sz="2200">
          <a:solidFill>
            <a:schemeClr val="tx1"/>
          </a:solidFill>
          <a:latin typeface="+mn-lt"/>
        </a:defRPr>
      </a:lvl7pPr>
      <a:lvl8pPr marL="3779787" indent="-251986" algn="l" rtl="0" eaLnBrk="1" fontAlgn="base" hangingPunct="1">
        <a:spcBef>
          <a:spcPct val="20000"/>
        </a:spcBef>
        <a:spcAft>
          <a:spcPct val="0"/>
        </a:spcAft>
        <a:buChar char="»"/>
        <a:defRPr sz="2200">
          <a:solidFill>
            <a:schemeClr val="tx1"/>
          </a:solidFill>
          <a:latin typeface="+mn-lt"/>
        </a:defRPr>
      </a:lvl8pPr>
      <a:lvl9pPr marL="4283758" indent="-251986" algn="l" rtl="0" eaLnBrk="1" fontAlgn="base" hangingPunct="1">
        <a:spcBef>
          <a:spcPct val="20000"/>
        </a:spcBef>
        <a:spcAft>
          <a:spcPct val="0"/>
        </a:spcAft>
        <a:buChar char="»"/>
        <a:defRPr sz="2200">
          <a:solidFill>
            <a:schemeClr val="tx1"/>
          </a:solidFill>
          <a:latin typeface="+mn-lt"/>
        </a:defRPr>
      </a:lvl9pPr>
    </p:bodyStyle>
    <p:otherStyle>
      <a:defPPr>
        <a:defRPr lang="en-US"/>
      </a:defPPr>
      <a:lvl1pPr marL="0" algn="l" defTabSz="1007943" rtl="0" eaLnBrk="1" latinLnBrk="0" hangingPunct="1">
        <a:defRPr sz="2000" kern="1200">
          <a:solidFill>
            <a:schemeClr val="tx1"/>
          </a:solidFill>
          <a:latin typeface="+mn-lt"/>
          <a:ea typeface="+mn-ea"/>
          <a:cs typeface="+mn-cs"/>
        </a:defRPr>
      </a:lvl1pPr>
      <a:lvl2pPr marL="503972" algn="l" defTabSz="1007943" rtl="0" eaLnBrk="1" latinLnBrk="0" hangingPunct="1">
        <a:defRPr sz="2000" kern="1200">
          <a:solidFill>
            <a:schemeClr val="tx1"/>
          </a:solidFill>
          <a:latin typeface="+mn-lt"/>
          <a:ea typeface="+mn-ea"/>
          <a:cs typeface="+mn-cs"/>
        </a:defRPr>
      </a:lvl2pPr>
      <a:lvl3pPr marL="1007943" algn="l" defTabSz="1007943" rtl="0" eaLnBrk="1" latinLnBrk="0" hangingPunct="1">
        <a:defRPr sz="2000" kern="1200">
          <a:solidFill>
            <a:schemeClr val="tx1"/>
          </a:solidFill>
          <a:latin typeface="+mn-lt"/>
          <a:ea typeface="+mn-ea"/>
          <a:cs typeface="+mn-cs"/>
        </a:defRPr>
      </a:lvl3pPr>
      <a:lvl4pPr marL="1511915" algn="l" defTabSz="1007943" rtl="0" eaLnBrk="1" latinLnBrk="0" hangingPunct="1">
        <a:defRPr sz="2000" kern="1200">
          <a:solidFill>
            <a:schemeClr val="tx1"/>
          </a:solidFill>
          <a:latin typeface="+mn-lt"/>
          <a:ea typeface="+mn-ea"/>
          <a:cs typeface="+mn-cs"/>
        </a:defRPr>
      </a:lvl4pPr>
      <a:lvl5pPr marL="2015886" algn="l" defTabSz="1007943" rtl="0" eaLnBrk="1" latinLnBrk="0" hangingPunct="1">
        <a:defRPr sz="2000" kern="1200">
          <a:solidFill>
            <a:schemeClr val="tx1"/>
          </a:solidFill>
          <a:latin typeface="+mn-lt"/>
          <a:ea typeface="+mn-ea"/>
          <a:cs typeface="+mn-cs"/>
        </a:defRPr>
      </a:lvl5pPr>
      <a:lvl6pPr marL="2519858" algn="l" defTabSz="1007943" rtl="0" eaLnBrk="1" latinLnBrk="0" hangingPunct="1">
        <a:defRPr sz="2000" kern="1200">
          <a:solidFill>
            <a:schemeClr val="tx1"/>
          </a:solidFill>
          <a:latin typeface="+mn-lt"/>
          <a:ea typeface="+mn-ea"/>
          <a:cs typeface="+mn-cs"/>
        </a:defRPr>
      </a:lvl6pPr>
      <a:lvl7pPr marL="3023829" algn="l" defTabSz="1007943" rtl="0" eaLnBrk="1" latinLnBrk="0" hangingPunct="1">
        <a:defRPr sz="2000" kern="1200">
          <a:solidFill>
            <a:schemeClr val="tx1"/>
          </a:solidFill>
          <a:latin typeface="+mn-lt"/>
          <a:ea typeface="+mn-ea"/>
          <a:cs typeface="+mn-cs"/>
        </a:defRPr>
      </a:lvl7pPr>
      <a:lvl8pPr marL="3527801" algn="l" defTabSz="1007943" rtl="0" eaLnBrk="1" latinLnBrk="0" hangingPunct="1">
        <a:defRPr sz="2000" kern="1200">
          <a:solidFill>
            <a:schemeClr val="tx1"/>
          </a:solidFill>
          <a:latin typeface="+mn-lt"/>
          <a:ea typeface="+mn-ea"/>
          <a:cs typeface="+mn-cs"/>
        </a:defRPr>
      </a:lvl8pPr>
      <a:lvl9pPr marL="4031772" algn="l" defTabSz="1007943"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71989" y="302737"/>
            <a:ext cx="12095798" cy="1259946"/>
          </a:xfrm>
          <a:prstGeom prst="rect">
            <a:avLst/>
          </a:prstGeom>
          <a:noFill/>
          <a:ln w="9525">
            <a:noFill/>
            <a:miter lim="800000"/>
            <a:headEnd/>
            <a:tailEnd/>
          </a:ln>
          <a:effectLst/>
        </p:spPr>
        <p:txBody>
          <a:bodyPr vert="horz" wrap="square" lIns="100783" tIns="50392" rIns="100783" bIns="50392"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671989" y="1763926"/>
            <a:ext cx="12095798" cy="4989036"/>
          </a:xfrm>
          <a:prstGeom prst="rect">
            <a:avLst/>
          </a:prstGeom>
          <a:noFill/>
          <a:ln w="9525">
            <a:noFill/>
            <a:miter lim="800000"/>
            <a:headEnd/>
            <a:tailEnd/>
          </a:ln>
          <a:effectLst/>
        </p:spPr>
        <p:txBody>
          <a:bodyPr vert="horz" wrap="square" lIns="100783" tIns="50392" rIns="100783" bIns="5039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p:cNvSpPr>
            <a:spLocks noGrp="1" noChangeArrowheads="1"/>
          </p:cNvSpPr>
          <p:nvPr>
            <p:ph type="dt" sz="half" idx="2"/>
          </p:nvPr>
        </p:nvSpPr>
        <p:spPr bwMode="auto">
          <a:xfrm>
            <a:off x="671988" y="6884205"/>
            <a:ext cx="3135948" cy="524977"/>
          </a:xfrm>
          <a:prstGeom prst="rect">
            <a:avLst/>
          </a:prstGeom>
          <a:noFill/>
          <a:ln w="9525">
            <a:noFill/>
            <a:miter lim="800000"/>
            <a:headEnd/>
            <a:tailEnd/>
          </a:ln>
          <a:effectLst/>
        </p:spPr>
        <p:txBody>
          <a:bodyPr vert="horz" wrap="square" lIns="100783" tIns="50392" rIns="100783" bIns="50392" numCol="1" anchor="t" anchorCtr="0" compatLnSpc="1">
            <a:prstTxWarp prst="textNoShape">
              <a:avLst/>
            </a:prstTxWarp>
          </a:bodyPr>
          <a:lstStyle>
            <a:lvl1pPr>
              <a:defRPr sz="1500"/>
            </a:lvl1pPr>
          </a:lstStyle>
          <a:p>
            <a:endParaRPr lang="en-US"/>
          </a:p>
        </p:txBody>
      </p:sp>
      <p:sp>
        <p:nvSpPr>
          <p:cNvPr id="8197" name="Rectangle 5"/>
          <p:cNvSpPr>
            <a:spLocks noGrp="1" noChangeArrowheads="1"/>
          </p:cNvSpPr>
          <p:nvPr>
            <p:ph type="ftr" sz="quarter" idx="3"/>
          </p:nvPr>
        </p:nvSpPr>
        <p:spPr bwMode="auto">
          <a:xfrm>
            <a:off x="4591924" y="6884205"/>
            <a:ext cx="4255929" cy="524977"/>
          </a:xfrm>
          <a:prstGeom prst="rect">
            <a:avLst/>
          </a:prstGeom>
          <a:noFill/>
          <a:ln w="9525">
            <a:noFill/>
            <a:miter lim="800000"/>
            <a:headEnd/>
            <a:tailEnd/>
          </a:ln>
          <a:effectLst/>
        </p:spPr>
        <p:txBody>
          <a:bodyPr vert="horz" wrap="square" lIns="100783" tIns="50392" rIns="100783" bIns="50392" numCol="1" anchor="t" anchorCtr="0" compatLnSpc="1">
            <a:prstTxWarp prst="textNoShape">
              <a:avLst/>
            </a:prstTxWarp>
          </a:bodyPr>
          <a:lstStyle>
            <a:lvl1pPr algn="ctr">
              <a:defRPr sz="1500"/>
            </a:lvl1pPr>
          </a:lstStyle>
          <a:p>
            <a:endParaRPr lang="en-US"/>
          </a:p>
        </p:txBody>
      </p:sp>
      <p:sp>
        <p:nvSpPr>
          <p:cNvPr id="8198" name="Rectangle 6"/>
          <p:cNvSpPr>
            <a:spLocks noGrp="1" noChangeArrowheads="1"/>
          </p:cNvSpPr>
          <p:nvPr>
            <p:ph type="sldNum" sz="quarter" idx="4"/>
          </p:nvPr>
        </p:nvSpPr>
        <p:spPr bwMode="auto">
          <a:xfrm>
            <a:off x="9631839" y="6884205"/>
            <a:ext cx="3135948" cy="524977"/>
          </a:xfrm>
          <a:prstGeom prst="rect">
            <a:avLst/>
          </a:prstGeom>
          <a:noFill/>
          <a:ln w="9525">
            <a:noFill/>
            <a:miter lim="800000"/>
            <a:headEnd/>
            <a:tailEnd/>
          </a:ln>
          <a:effectLst/>
        </p:spPr>
        <p:txBody>
          <a:bodyPr vert="horz" wrap="square" lIns="100783" tIns="50392" rIns="100783" bIns="50392" numCol="1" anchor="t" anchorCtr="0" compatLnSpc="1">
            <a:prstTxWarp prst="textNoShape">
              <a:avLst/>
            </a:prstTxWarp>
          </a:bodyPr>
          <a:lstStyle>
            <a:lvl1pPr algn="r">
              <a:defRPr sz="1500"/>
            </a:lvl1pPr>
          </a:lstStyle>
          <a:p>
            <a:fld id="{81DC6E3E-9949-44D6-A693-00BD95E9D6A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fontAlgn="base" hangingPunct="1">
        <a:spcBef>
          <a:spcPct val="0"/>
        </a:spcBef>
        <a:spcAft>
          <a:spcPct val="0"/>
        </a:spcAft>
        <a:defRPr sz="4900">
          <a:solidFill>
            <a:schemeClr val="tx2"/>
          </a:solidFill>
          <a:latin typeface="+mj-lt"/>
          <a:ea typeface="+mj-ea"/>
          <a:cs typeface="+mj-cs"/>
        </a:defRPr>
      </a:lvl1pPr>
      <a:lvl2pPr algn="ctr" rtl="0" eaLnBrk="1" fontAlgn="base" hangingPunct="1">
        <a:spcBef>
          <a:spcPct val="0"/>
        </a:spcBef>
        <a:spcAft>
          <a:spcPct val="0"/>
        </a:spcAft>
        <a:defRPr sz="4900">
          <a:solidFill>
            <a:schemeClr val="tx2"/>
          </a:solidFill>
          <a:latin typeface="Arial" charset="0"/>
        </a:defRPr>
      </a:lvl2pPr>
      <a:lvl3pPr algn="ctr" rtl="0" eaLnBrk="1" fontAlgn="base" hangingPunct="1">
        <a:spcBef>
          <a:spcPct val="0"/>
        </a:spcBef>
        <a:spcAft>
          <a:spcPct val="0"/>
        </a:spcAft>
        <a:defRPr sz="4900">
          <a:solidFill>
            <a:schemeClr val="tx2"/>
          </a:solidFill>
          <a:latin typeface="Arial" charset="0"/>
        </a:defRPr>
      </a:lvl3pPr>
      <a:lvl4pPr algn="ctr" rtl="0" eaLnBrk="1" fontAlgn="base" hangingPunct="1">
        <a:spcBef>
          <a:spcPct val="0"/>
        </a:spcBef>
        <a:spcAft>
          <a:spcPct val="0"/>
        </a:spcAft>
        <a:defRPr sz="4900">
          <a:solidFill>
            <a:schemeClr val="tx2"/>
          </a:solidFill>
          <a:latin typeface="Arial" charset="0"/>
        </a:defRPr>
      </a:lvl4pPr>
      <a:lvl5pPr algn="ctr" rtl="0" eaLnBrk="1" fontAlgn="base" hangingPunct="1">
        <a:spcBef>
          <a:spcPct val="0"/>
        </a:spcBef>
        <a:spcAft>
          <a:spcPct val="0"/>
        </a:spcAft>
        <a:defRPr sz="4900">
          <a:solidFill>
            <a:schemeClr val="tx2"/>
          </a:solidFill>
          <a:latin typeface="Arial" charset="0"/>
        </a:defRPr>
      </a:lvl5pPr>
      <a:lvl6pPr marL="503920" algn="ctr" rtl="0" eaLnBrk="1" fontAlgn="base" hangingPunct="1">
        <a:spcBef>
          <a:spcPct val="0"/>
        </a:spcBef>
        <a:spcAft>
          <a:spcPct val="0"/>
        </a:spcAft>
        <a:defRPr sz="4900">
          <a:solidFill>
            <a:schemeClr val="tx2"/>
          </a:solidFill>
          <a:latin typeface="Arial" charset="0"/>
        </a:defRPr>
      </a:lvl6pPr>
      <a:lvl7pPr marL="1007838" algn="ctr" rtl="0" eaLnBrk="1" fontAlgn="base" hangingPunct="1">
        <a:spcBef>
          <a:spcPct val="0"/>
        </a:spcBef>
        <a:spcAft>
          <a:spcPct val="0"/>
        </a:spcAft>
        <a:defRPr sz="4900">
          <a:solidFill>
            <a:schemeClr val="tx2"/>
          </a:solidFill>
          <a:latin typeface="Arial" charset="0"/>
        </a:defRPr>
      </a:lvl7pPr>
      <a:lvl8pPr marL="1511758" algn="ctr" rtl="0" eaLnBrk="1" fontAlgn="base" hangingPunct="1">
        <a:spcBef>
          <a:spcPct val="0"/>
        </a:spcBef>
        <a:spcAft>
          <a:spcPct val="0"/>
        </a:spcAft>
        <a:defRPr sz="4900">
          <a:solidFill>
            <a:schemeClr val="tx2"/>
          </a:solidFill>
          <a:latin typeface="Arial" charset="0"/>
        </a:defRPr>
      </a:lvl8pPr>
      <a:lvl9pPr marL="2015677" algn="ctr" rtl="0" eaLnBrk="1" fontAlgn="base" hangingPunct="1">
        <a:spcBef>
          <a:spcPct val="0"/>
        </a:spcBef>
        <a:spcAft>
          <a:spcPct val="0"/>
        </a:spcAft>
        <a:defRPr sz="4900">
          <a:solidFill>
            <a:schemeClr val="tx2"/>
          </a:solidFill>
          <a:latin typeface="Arial" charset="0"/>
        </a:defRPr>
      </a:lvl9pPr>
    </p:titleStyle>
    <p:bodyStyle>
      <a:lvl1pPr marL="377940" indent="-377940" algn="l" rtl="0" eaLnBrk="1" fontAlgn="base" hangingPunct="1">
        <a:spcBef>
          <a:spcPct val="20000"/>
        </a:spcBef>
        <a:spcAft>
          <a:spcPct val="0"/>
        </a:spcAft>
        <a:buChar char="•"/>
        <a:defRPr sz="3500">
          <a:solidFill>
            <a:schemeClr val="tx1"/>
          </a:solidFill>
          <a:latin typeface="+mn-lt"/>
          <a:ea typeface="+mn-ea"/>
          <a:cs typeface="+mn-cs"/>
        </a:defRPr>
      </a:lvl1pPr>
      <a:lvl2pPr marL="818869" indent="-314949" algn="l" rtl="0" eaLnBrk="1" fontAlgn="base" hangingPunct="1">
        <a:spcBef>
          <a:spcPct val="20000"/>
        </a:spcBef>
        <a:spcAft>
          <a:spcPct val="0"/>
        </a:spcAft>
        <a:buChar char="–"/>
        <a:defRPr sz="3100">
          <a:solidFill>
            <a:schemeClr val="tx1"/>
          </a:solidFill>
          <a:latin typeface="+mn-lt"/>
        </a:defRPr>
      </a:lvl2pPr>
      <a:lvl3pPr marL="1259799" indent="-251960" algn="l" rtl="0" eaLnBrk="1" fontAlgn="base" hangingPunct="1">
        <a:spcBef>
          <a:spcPct val="20000"/>
        </a:spcBef>
        <a:spcAft>
          <a:spcPct val="0"/>
        </a:spcAft>
        <a:buChar char="•"/>
        <a:defRPr sz="2600">
          <a:solidFill>
            <a:schemeClr val="tx1"/>
          </a:solidFill>
          <a:latin typeface="+mn-lt"/>
        </a:defRPr>
      </a:lvl3pPr>
      <a:lvl4pPr marL="1763717" indent="-251960" algn="l" rtl="0" eaLnBrk="1" fontAlgn="base" hangingPunct="1">
        <a:spcBef>
          <a:spcPct val="20000"/>
        </a:spcBef>
        <a:spcAft>
          <a:spcPct val="0"/>
        </a:spcAft>
        <a:buChar char="–"/>
        <a:defRPr sz="2200">
          <a:solidFill>
            <a:schemeClr val="tx1"/>
          </a:solidFill>
          <a:latin typeface="+mn-lt"/>
        </a:defRPr>
      </a:lvl4pPr>
      <a:lvl5pPr marL="2267637" indent="-251960" algn="l" rtl="0" eaLnBrk="1" fontAlgn="base" hangingPunct="1">
        <a:spcBef>
          <a:spcPct val="20000"/>
        </a:spcBef>
        <a:spcAft>
          <a:spcPct val="0"/>
        </a:spcAft>
        <a:buChar char="»"/>
        <a:defRPr sz="2200">
          <a:solidFill>
            <a:schemeClr val="tx1"/>
          </a:solidFill>
          <a:latin typeface="+mn-lt"/>
        </a:defRPr>
      </a:lvl5pPr>
      <a:lvl6pPr marL="2771557" indent="-251960" algn="l" rtl="0" eaLnBrk="1" fontAlgn="base" hangingPunct="1">
        <a:spcBef>
          <a:spcPct val="20000"/>
        </a:spcBef>
        <a:spcAft>
          <a:spcPct val="0"/>
        </a:spcAft>
        <a:buChar char="»"/>
        <a:defRPr sz="2200">
          <a:solidFill>
            <a:schemeClr val="tx1"/>
          </a:solidFill>
          <a:latin typeface="+mn-lt"/>
        </a:defRPr>
      </a:lvl6pPr>
      <a:lvl7pPr marL="3275476" indent="-251960" algn="l" rtl="0" eaLnBrk="1" fontAlgn="base" hangingPunct="1">
        <a:spcBef>
          <a:spcPct val="20000"/>
        </a:spcBef>
        <a:spcAft>
          <a:spcPct val="0"/>
        </a:spcAft>
        <a:buChar char="»"/>
        <a:defRPr sz="2200">
          <a:solidFill>
            <a:schemeClr val="tx1"/>
          </a:solidFill>
          <a:latin typeface="+mn-lt"/>
        </a:defRPr>
      </a:lvl7pPr>
      <a:lvl8pPr marL="3779395" indent="-251960" algn="l" rtl="0" eaLnBrk="1" fontAlgn="base" hangingPunct="1">
        <a:spcBef>
          <a:spcPct val="20000"/>
        </a:spcBef>
        <a:spcAft>
          <a:spcPct val="0"/>
        </a:spcAft>
        <a:buChar char="»"/>
        <a:defRPr sz="2200">
          <a:solidFill>
            <a:schemeClr val="tx1"/>
          </a:solidFill>
          <a:latin typeface="+mn-lt"/>
        </a:defRPr>
      </a:lvl8pPr>
      <a:lvl9pPr marL="4283314" indent="-251960" algn="l" rtl="0" eaLnBrk="1" fontAlgn="base" hangingPunct="1">
        <a:spcBef>
          <a:spcPct val="20000"/>
        </a:spcBef>
        <a:spcAft>
          <a:spcPct val="0"/>
        </a:spcAft>
        <a:buChar char="»"/>
        <a:defRPr sz="2200">
          <a:solidFill>
            <a:schemeClr val="tx1"/>
          </a:solidFill>
          <a:latin typeface="+mn-lt"/>
        </a:defRPr>
      </a:lvl9pPr>
    </p:bodyStyle>
    <p:otherStyle>
      <a:defPPr>
        <a:defRPr lang="en-US"/>
      </a:defPPr>
      <a:lvl1pPr marL="0" algn="l" defTabSz="1007838" rtl="0" eaLnBrk="1" latinLnBrk="0" hangingPunct="1">
        <a:defRPr sz="2000" kern="1200">
          <a:solidFill>
            <a:schemeClr val="tx1"/>
          </a:solidFill>
          <a:latin typeface="+mn-lt"/>
          <a:ea typeface="+mn-ea"/>
          <a:cs typeface="+mn-cs"/>
        </a:defRPr>
      </a:lvl1pPr>
      <a:lvl2pPr marL="503920" algn="l" defTabSz="1007838" rtl="0" eaLnBrk="1" latinLnBrk="0" hangingPunct="1">
        <a:defRPr sz="2000" kern="1200">
          <a:solidFill>
            <a:schemeClr val="tx1"/>
          </a:solidFill>
          <a:latin typeface="+mn-lt"/>
          <a:ea typeface="+mn-ea"/>
          <a:cs typeface="+mn-cs"/>
        </a:defRPr>
      </a:lvl2pPr>
      <a:lvl3pPr marL="1007838" algn="l" defTabSz="1007838" rtl="0" eaLnBrk="1" latinLnBrk="0" hangingPunct="1">
        <a:defRPr sz="2000" kern="1200">
          <a:solidFill>
            <a:schemeClr val="tx1"/>
          </a:solidFill>
          <a:latin typeface="+mn-lt"/>
          <a:ea typeface="+mn-ea"/>
          <a:cs typeface="+mn-cs"/>
        </a:defRPr>
      </a:lvl3pPr>
      <a:lvl4pPr marL="1511758" algn="l" defTabSz="1007838" rtl="0" eaLnBrk="1" latinLnBrk="0" hangingPunct="1">
        <a:defRPr sz="2000" kern="1200">
          <a:solidFill>
            <a:schemeClr val="tx1"/>
          </a:solidFill>
          <a:latin typeface="+mn-lt"/>
          <a:ea typeface="+mn-ea"/>
          <a:cs typeface="+mn-cs"/>
        </a:defRPr>
      </a:lvl4pPr>
      <a:lvl5pPr marL="2015677" algn="l" defTabSz="1007838" rtl="0" eaLnBrk="1" latinLnBrk="0" hangingPunct="1">
        <a:defRPr sz="2000" kern="1200">
          <a:solidFill>
            <a:schemeClr val="tx1"/>
          </a:solidFill>
          <a:latin typeface="+mn-lt"/>
          <a:ea typeface="+mn-ea"/>
          <a:cs typeface="+mn-cs"/>
        </a:defRPr>
      </a:lvl5pPr>
      <a:lvl6pPr marL="2519597" algn="l" defTabSz="1007838" rtl="0" eaLnBrk="1" latinLnBrk="0" hangingPunct="1">
        <a:defRPr sz="2000" kern="1200">
          <a:solidFill>
            <a:schemeClr val="tx1"/>
          </a:solidFill>
          <a:latin typeface="+mn-lt"/>
          <a:ea typeface="+mn-ea"/>
          <a:cs typeface="+mn-cs"/>
        </a:defRPr>
      </a:lvl6pPr>
      <a:lvl7pPr marL="3023515" algn="l" defTabSz="1007838" rtl="0" eaLnBrk="1" latinLnBrk="0" hangingPunct="1">
        <a:defRPr sz="2000" kern="1200">
          <a:solidFill>
            <a:schemeClr val="tx1"/>
          </a:solidFill>
          <a:latin typeface="+mn-lt"/>
          <a:ea typeface="+mn-ea"/>
          <a:cs typeface="+mn-cs"/>
        </a:defRPr>
      </a:lvl7pPr>
      <a:lvl8pPr marL="3527435" algn="l" defTabSz="1007838" rtl="0" eaLnBrk="1" latinLnBrk="0" hangingPunct="1">
        <a:defRPr sz="2000" kern="1200">
          <a:solidFill>
            <a:schemeClr val="tx1"/>
          </a:solidFill>
          <a:latin typeface="+mn-lt"/>
          <a:ea typeface="+mn-ea"/>
          <a:cs typeface="+mn-cs"/>
        </a:defRPr>
      </a:lvl8pPr>
      <a:lvl9pPr marL="4031354" algn="l" defTabSz="1007838" rtl="0" eaLnBrk="1" latinLnBrk="0" hangingPunct="1">
        <a:defRPr sz="2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671989" y="335985"/>
            <a:ext cx="12095798" cy="1259946"/>
          </a:xfrm>
          <a:prstGeom prst="rect">
            <a:avLst/>
          </a:prstGeom>
          <a:noFill/>
          <a:ln w="9525">
            <a:noFill/>
            <a:miter lim="800000"/>
            <a:headEnd/>
            <a:tailEnd/>
          </a:ln>
          <a:effectLst/>
        </p:spPr>
        <p:txBody>
          <a:bodyPr vert="horz" wrap="square" lIns="100772" tIns="50387" rIns="100772" bIns="50387" numCol="1" anchor="ctr" anchorCtr="0" compatLnSpc="1">
            <a:prstTxWarp prst="textNoShape">
              <a:avLst/>
            </a:prstTxWarp>
          </a:bodyPr>
          <a:lstStyle/>
          <a:p>
            <a:pPr lvl="0"/>
            <a:r>
              <a:rPr lang="en-US"/>
              <a:t>Click to edit Master title style</a:t>
            </a:r>
          </a:p>
        </p:txBody>
      </p:sp>
      <p:sp>
        <p:nvSpPr>
          <p:cNvPr id="9219" name="Rectangle 3"/>
          <p:cNvSpPr>
            <a:spLocks noGrp="1" noChangeArrowheads="1"/>
          </p:cNvSpPr>
          <p:nvPr>
            <p:ph type="body" idx="1"/>
          </p:nvPr>
        </p:nvSpPr>
        <p:spPr bwMode="auto">
          <a:xfrm>
            <a:off x="671989" y="4838542"/>
            <a:ext cx="12095798" cy="2553140"/>
          </a:xfrm>
          <a:prstGeom prst="rect">
            <a:avLst/>
          </a:prstGeom>
          <a:noFill/>
          <a:ln w="9525">
            <a:noFill/>
            <a:miter lim="800000"/>
            <a:headEnd/>
            <a:tailEnd/>
          </a:ln>
          <a:effectLst/>
        </p:spPr>
        <p:txBody>
          <a:bodyPr vert="horz" wrap="square" lIns="100772" tIns="50387" rIns="100772" bIns="5038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220" name="Rectangle 4"/>
          <p:cNvSpPr>
            <a:spLocks noGrp="1" noChangeArrowheads="1"/>
          </p:cNvSpPr>
          <p:nvPr>
            <p:ph type="dt" sz="half" idx="2"/>
          </p:nvPr>
        </p:nvSpPr>
        <p:spPr bwMode="auto">
          <a:xfrm>
            <a:off x="671988" y="6884205"/>
            <a:ext cx="3135948" cy="524977"/>
          </a:xfrm>
          <a:prstGeom prst="rect">
            <a:avLst/>
          </a:prstGeom>
          <a:noFill/>
          <a:ln w="9525">
            <a:noFill/>
            <a:miter lim="800000"/>
            <a:headEnd/>
            <a:tailEnd/>
          </a:ln>
          <a:effectLst/>
        </p:spPr>
        <p:txBody>
          <a:bodyPr vert="horz" wrap="square" lIns="100772" tIns="50387" rIns="100772" bIns="50387" numCol="1" anchor="t" anchorCtr="0" compatLnSpc="1">
            <a:prstTxWarp prst="textNoShape">
              <a:avLst/>
            </a:prstTxWarp>
          </a:bodyPr>
          <a:lstStyle>
            <a:lvl1pPr>
              <a:defRPr sz="1500"/>
            </a:lvl1pPr>
          </a:lstStyle>
          <a:p>
            <a:endParaRPr lang="en-US"/>
          </a:p>
        </p:txBody>
      </p:sp>
      <p:sp>
        <p:nvSpPr>
          <p:cNvPr id="9221" name="Rectangle 5"/>
          <p:cNvSpPr>
            <a:spLocks noGrp="1" noChangeArrowheads="1"/>
          </p:cNvSpPr>
          <p:nvPr>
            <p:ph type="ftr" sz="quarter" idx="3"/>
          </p:nvPr>
        </p:nvSpPr>
        <p:spPr bwMode="auto">
          <a:xfrm>
            <a:off x="4591924" y="6884205"/>
            <a:ext cx="4255929" cy="524977"/>
          </a:xfrm>
          <a:prstGeom prst="rect">
            <a:avLst/>
          </a:prstGeom>
          <a:noFill/>
          <a:ln w="9525">
            <a:noFill/>
            <a:miter lim="800000"/>
            <a:headEnd/>
            <a:tailEnd/>
          </a:ln>
          <a:effectLst/>
        </p:spPr>
        <p:txBody>
          <a:bodyPr vert="horz" wrap="square" lIns="100772" tIns="50387" rIns="100772" bIns="50387" numCol="1" anchor="t" anchorCtr="0" compatLnSpc="1">
            <a:prstTxWarp prst="textNoShape">
              <a:avLst/>
            </a:prstTxWarp>
          </a:bodyPr>
          <a:lstStyle>
            <a:lvl1pPr algn="ctr">
              <a:defRPr sz="1500"/>
            </a:lvl1pPr>
          </a:lstStyle>
          <a:p>
            <a:endParaRPr lang="en-US"/>
          </a:p>
        </p:txBody>
      </p:sp>
      <p:sp>
        <p:nvSpPr>
          <p:cNvPr id="9222" name="Rectangle 6"/>
          <p:cNvSpPr>
            <a:spLocks noGrp="1" noChangeArrowheads="1"/>
          </p:cNvSpPr>
          <p:nvPr>
            <p:ph type="sldNum" sz="quarter" idx="4"/>
          </p:nvPr>
        </p:nvSpPr>
        <p:spPr bwMode="auto">
          <a:xfrm>
            <a:off x="9631839" y="6884205"/>
            <a:ext cx="3135948" cy="524977"/>
          </a:xfrm>
          <a:prstGeom prst="rect">
            <a:avLst/>
          </a:prstGeom>
          <a:noFill/>
          <a:ln w="9525">
            <a:noFill/>
            <a:miter lim="800000"/>
            <a:headEnd/>
            <a:tailEnd/>
          </a:ln>
          <a:effectLst/>
        </p:spPr>
        <p:txBody>
          <a:bodyPr vert="horz" wrap="square" lIns="100772" tIns="50387" rIns="100772" bIns="50387" numCol="1" anchor="t" anchorCtr="0" compatLnSpc="1">
            <a:prstTxWarp prst="textNoShape">
              <a:avLst/>
            </a:prstTxWarp>
          </a:bodyPr>
          <a:lstStyle>
            <a:lvl1pPr algn="r">
              <a:defRPr sz="1500"/>
            </a:lvl1pPr>
          </a:lstStyle>
          <a:p>
            <a:fld id="{22AE10A6-7A5D-460F-82E6-615AF2C9799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fontAlgn="base" hangingPunct="1">
        <a:spcBef>
          <a:spcPct val="0"/>
        </a:spcBef>
        <a:spcAft>
          <a:spcPct val="0"/>
        </a:spcAft>
        <a:defRPr sz="4900">
          <a:solidFill>
            <a:schemeClr val="tx2"/>
          </a:solidFill>
          <a:latin typeface="+mj-lt"/>
          <a:ea typeface="+mj-ea"/>
          <a:cs typeface="+mj-cs"/>
        </a:defRPr>
      </a:lvl1pPr>
      <a:lvl2pPr algn="ctr" rtl="0" eaLnBrk="1" fontAlgn="base" hangingPunct="1">
        <a:spcBef>
          <a:spcPct val="0"/>
        </a:spcBef>
        <a:spcAft>
          <a:spcPct val="0"/>
        </a:spcAft>
        <a:defRPr sz="4900">
          <a:solidFill>
            <a:schemeClr val="tx2"/>
          </a:solidFill>
          <a:latin typeface="Arial" charset="0"/>
        </a:defRPr>
      </a:lvl2pPr>
      <a:lvl3pPr algn="ctr" rtl="0" eaLnBrk="1" fontAlgn="base" hangingPunct="1">
        <a:spcBef>
          <a:spcPct val="0"/>
        </a:spcBef>
        <a:spcAft>
          <a:spcPct val="0"/>
        </a:spcAft>
        <a:defRPr sz="4900">
          <a:solidFill>
            <a:schemeClr val="tx2"/>
          </a:solidFill>
          <a:latin typeface="Arial" charset="0"/>
        </a:defRPr>
      </a:lvl3pPr>
      <a:lvl4pPr algn="ctr" rtl="0" eaLnBrk="1" fontAlgn="base" hangingPunct="1">
        <a:spcBef>
          <a:spcPct val="0"/>
        </a:spcBef>
        <a:spcAft>
          <a:spcPct val="0"/>
        </a:spcAft>
        <a:defRPr sz="4900">
          <a:solidFill>
            <a:schemeClr val="tx2"/>
          </a:solidFill>
          <a:latin typeface="Arial" charset="0"/>
        </a:defRPr>
      </a:lvl4pPr>
      <a:lvl5pPr algn="ctr" rtl="0" eaLnBrk="1" fontAlgn="base" hangingPunct="1">
        <a:spcBef>
          <a:spcPct val="0"/>
        </a:spcBef>
        <a:spcAft>
          <a:spcPct val="0"/>
        </a:spcAft>
        <a:defRPr sz="4900">
          <a:solidFill>
            <a:schemeClr val="tx2"/>
          </a:solidFill>
          <a:latin typeface="Arial" charset="0"/>
        </a:defRPr>
      </a:lvl5pPr>
      <a:lvl6pPr marL="503868" algn="ctr" rtl="0" eaLnBrk="1" fontAlgn="base" hangingPunct="1">
        <a:spcBef>
          <a:spcPct val="0"/>
        </a:spcBef>
        <a:spcAft>
          <a:spcPct val="0"/>
        </a:spcAft>
        <a:defRPr sz="4900">
          <a:solidFill>
            <a:schemeClr val="tx2"/>
          </a:solidFill>
          <a:latin typeface="Arial" charset="0"/>
        </a:defRPr>
      </a:lvl6pPr>
      <a:lvl7pPr marL="1007734" algn="ctr" rtl="0" eaLnBrk="1" fontAlgn="base" hangingPunct="1">
        <a:spcBef>
          <a:spcPct val="0"/>
        </a:spcBef>
        <a:spcAft>
          <a:spcPct val="0"/>
        </a:spcAft>
        <a:defRPr sz="4900">
          <a:solidFill>
            <a:schemeClr val="tx2"/>
          </a:solidFill>
          <a:latin typeface="Arial" charset="0"/>
        </a:defRPr>
      </a:lvl7pPr>
      <a:lvl8pPr marL="1511602" algn="ctr" rtl="0" eaLnBrk="1" fontAlgn="base" hangingPunct="1">
        <a:spcBef>
          <a:spcPct val="0"/>
        </a:spcBef>
        <a:spcAft>
          <a:spcPct val="0"/>
        </a:spcAft>
        <a:defRPr sz="4900">
          <a:solidFill>
            <a:schemeClr val="tx2"/>
          </a:solidFill>
          <a:latin typeface="Arial" charset="0"/>
        </a:defRPr>
      </a:lvl8pPr>
      <a:lvl9pPr marL="2015468" algn="ctr" rtl="0" eaLnBrk="1" fontAlgn="base" hangingPunct="1">
        <a:spcBef>
          <a:spcPct val="0"/>
        </a:spcBef>
        <a:spcAft>
          <a:spcPct val="0"/>
        </a:spcAft>
        <a:defRPr sz="4900">
          <a:solidFill>
            <a:schemeClr val="tx2"/>
          </a:solidFill>
          <a:latin typeface="Arial" charset="0"/>
        </a:defRPr>
      </a:lvl9pPr>
    </p:titleStyle>
    <p:bodyStyle>
      <a:lvl1pPr marL="377900" indent="-377900" algn="ctr" rtl="0" eaLnBrk="1" fontAlgn="base" hangingPunct="1">
        <a:spcBef>
          <a:spcPct val="20000"/>
        </a:spcBef>
        <a:spcAft>
          <a:spcPct val="0"/>
        </a:spcAft>
        <a:buChar char="•"/>
        <a:defRPr sz="3500">
          <a:solidFill>
            <a:schemeClr val="tx1"/>
          </a:solidFill>
          <a:latin typeface="+mn-lt"/>
          <a:ea typeface="+mn-ea"/>
          <a:cs typeface="+mn-cs"/>
        </a:defRPr>
      </a:lvl1pPr>
      <a:lvl2pPr marL="818784" indent="-314916" algn="ctr" rtl="0" eaLnBrk="1" fontAlgn="base" hangingPunct="1">
        <a:spcBef>
          <a:spcPct val="20000"/>
        </a:spcBef>
        <a:spcAft>
          <a:spcPct val="0"/>
        </a:spcAft>
        <a:buChar char="–"/>
        <a:defRPr sz="3100">
          <a:solidFill>
            <a:schemeClr val="tx1"/>
          </a:solidFill>
          <a:latin typeface="+mn-lt"/>
        </a:defRPr>
      </a:lvl2pPr>
      <a:lvl3pPr marL="1259669" indent="-251934" algn="ctr" rtl="0" eaLnBrk="1" fontAlgn="base" hangingPunct="1">
        <a:spcBef>
          <a:spcPct val="20000"/>
        </a:spcBef>
        <a:spcAft>
          <a:spcPct val="0"/>
        </a:spcAft>
        <a:buChar char="•"/>
        <a:defRPr sz="2600">
          <a:solidFill>
            <a:schemeClr val="tx1"/>
          </a:solidFill>
          <a:latin typeface="+mn-lt"/>
        </a:defRPr>
      </a:lvl3pPr>
      <a:lvl4pPr marL="1763534" indent="-251934" algn="ctr" rtl="0" eaLnBrk="1" fontAlgn="base" hangingPunct="1">
        <a:spcBef>
          <a:spcPct val="20000"/>
        </a:spcBef>
        <a:spcAft>
          <a:spcPct val="0"/>
        </a:spcAft>
        <a:buChar char="–"/>
        <a:defRPr sz="2200">
          <a:solidFill>
            <a:schemeClr val="tx1"/>
          </a:solidFill>
          <a:latin typeface="+mn-lt"/>
        </a:defRPr>
      </a:lvl4pPr>
      <a:lvl5pPr marL="2267402" indent="-251934" algn="ctr" rtl="0" eaLnBrk="1" fontAlgn="base" hangingPunct="1">
        <a:spcBef>
          <a:spcPct val="20000"/>
        </a:spcBef>
        <a:spcAft>
          <a:spcPct val="0"/>
        </a:spcAft>
        <a:buChar char="»"/>
        <a:defRPr sz="2200">
          <a:solidFill>
            <a:schemeClr val="tx1"/>
          </a:solidFill>
          <a:latin typeface="+mn-lt"/>
        </a:defRPr>
      </a:lvl5pPr>
      <a:lvl6pPr marL="2771269" indent="-251934" algn="ctr" rtl="0" eaLnBrk="1" fontAlgn="base" hangingPunct="1">
        <a:spcBef>
          <a:spcPct val="20000"/>
        </a:spcBef>
        <a:spcAft>
          <a:spcPct val="0"/>
        </a:spcAft>
        <a:buChar char="»"/>
        <a:defRPr sz="2200">
          <a:solidFill>
            <a:schemeClr val="tx1"/>
          </a:solidFill>
          <a:latin typeface="+mn-lt"/>
        </a:defRPr>
      </a:lvl6pPr>
      <a:lvl7pPr marL="3275136" indent="-251934" algn="ctr" rtl="0" eaLnBrk="1" fontAlgn="base" hangingPunct="1">
        <a:spcBef>
          <a:spcPct val="20000"/>
        </a:spcBef>
        <a:spcAft>
          <a:spcPct val="0"/>
        </a:spcAft>
        <a:buChar char="»"/>
        <a:defRPr sz="2200">
          <a:solidFill>
            <a:schemeClr val="tx1"/>
          </a:solidFill>
          <a:latin typeface="+mn-lt"/>
        </a:defRPr>
      </a:lvl7pPr>
      <a:lvl8pPr marL="3779003" indent="-251934" algn="ctr" rtl="0" eaLnBrk="1" fontAlgn="base" hangingPunct="1">
        <a:spcBef>
          <a:spcPct val="20000"/>
        </a:spcBef>
        <a:spcAft>
          <a:spcPct val="0"/>
        </a:spcAft>
        <a:buChar char="»"/>
        <a:defRPr sz="2200">
          <a:solidFill>
            <a:schemeClr val="tx1"/>
          </a:solidFill>
          <a:latin typeface="+mn-lt"/>
        </a:defRPr>
      </a:lvl8pPr>
      <a:lvl9pPr marL="4282870" indent="-251934" algn="ctr" rtl="0" eaLnBrk="1" fontAlgn="base" hangingPunct="1">
        <a:spcBef>
          <a:spcPct val="20000"/>
        </a:spcBef>
        <a:spcAft>
          <a:spcPct val="0"/>
        </a:spcAft>
        <a:buChar char="»"/>
        <a:defRPr sz="2200">
          <a:solidFill>
            <a:schemeClr val="tx1"/>
          </a:solidFill>
          <a:latin typeface="+mn-lt"/>
        </a:defRPr>
      </a:lvl9pPr>
    </p:bodyStyle>
    <p:otherStyle>
      <a:defPPr>
        <a:defRPr lang="en-US"/>
      </a:defPPr>
      <a:lvl1pPr marL="0" algn="l" defTabSz="1007734" rtl="0" eaLnBrk="1" latinLnBrk="0" hangingPunct="1">
        <a:defRPr sz="2000" kern="1200">
          <a:solidFill>
            <a:schemeClr val="tx1"/>
          </a:solidFill>
          <a:latin typeface="+mn-lt"/>
          <a:ea typeface="+mn-ea"/>
          <a:cs typeface="+mn-cs"/>
        </a:defRPr>
      </a:lvl1pPr>
      <a:lvl2pPr marL="503868" algn="l" defTabSz="1007734" rtl="0" eaLnBrk="1" latinLnBrk="0" hangingPunct="1">
        <a:defRPr sz="2000" kern="1200">
          <a:solidFill>
            <a:schemeClr val="tx1"/>
          </a:solidFill>
          <a:latin typeface="+mn-lt"/>
          <a:ea typeface="+mn-ea"/>
          <a:cs typeface="+mn-cs"/>
        </a:defRPr>
      </a:lvl2pPr>
      <a:lvl3pPr marL="1007734" algn="l" defTabSz="1007734" rtl="0" eaLnBrk="1" latinLnBrk="0" hangingPunct="1">
        <a:defRPr sz="2000" kern="1200">
          <a:solidFill>
            <a:schemeClr val="tx1"/>
          </a:solidFill>
          <a:latin typeface="+mn-lt"/>
          <a:ea typeface="+mn-ea"/>
          <a:cs typeface="+mn-cs"/>
        </a:defRPr>
      </a:lvl3pPr>
      <a:lvl4pPr marL="1511602" algn="l" defTabSz="1007734" rtl="0" eaLnBrk="1" latinLnBrk="0" hangingPunct="1">
        <a:defRPr sz="2000" kern="1200">
          <a:solidFill>
            <a:schemeClr val="tx1"/>
          </a:solidFill>
          <a:latin typeface="+mn-lt"/>
          <a:ea typeface="+mn-ea"/>
          <a:cs typeface="+mn-cs"/>
        </a:defRPr>
      </a:lvl4pPr>
      <a:lvl5pPr marL="2015468" algn="l" defTabSz="1007734" rtl="0" eaLnBrk="1" latinLnBrk="0" hangingPunct="1">
        <a:defRPr sz="2000" kern="1200">
          <a:solidFill>
            <a:schemeClr val="tx1"/>
          </a:solidFill>
          <a:latin typeface="+mn-lt"/>
          <a:ea typeface="+mn-ea"/>
          <a:cs typeface="+mn-cs"/>
        </a:defRPr>
      </a:lvl5pPr>
      <a:lvl6pPr marL="2519335" algn="l" defTabSz="1007734" rtl="0" eaLnBrk="1" latinLnBrk="0" hangingPunct="1">
        <a:defRPr sz="2000" kern="1200">
          <a:solidFill>
            <a:schemeClr val="tx1"/>
          </a:solidFill>
          <a:latin typeface="+mn-lt"/>
          <a:ea typeface="+mn-ea"/>
          <a:cs typeface="+mn-cs"/>
        </a:defRPr>
      </a:lvl6pPr>
      <a:lvl7pPr marL="3023201" algn="l" defTabSz="1007734" rtl="0" eaLnBrk="1" latinLnBrk="0" hangingPunct="1">
        <a:defRPr sz="2000" kern="1200">
          <a:solidFill>
            <a:schemeClr val="tx1"/>
          </a:solidFill>
          <a:latin typeface="+mn-lt"/>
          <a:ea typeface="+mn-ea"/>
          <a:cs typeface="+mn-cs"/>
        </a:defRPr>
      </a:lvl7pPr>
      <a:lvl8pPr marL="3527069" algn="l" defTabSz="1007734" rtl="0" eaLnBrk="1" latinLnBrk="0" hangingPunct="1">
        <a:defRPr sz="2000" kern="1200">
          <a:solidFill>
            <a:schemeClr val="tx1"/>
          </a:solidFill>
          <a:latin typeface="+mn-lt"/>
          <a:ea typeface="+mn-ea"/>
          <a:cs typeface="+mn-cs"/>
        </a:defRPr>
      </a:lvl8pPr>
      <a:lvl9pPr marL="4030936" algn="l" defTabSz="1007734" rtl="0" eaLnBrk="1" latinLnBrk="0" hangingPunct="1">
        <a:defRPr sz="20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671989" y="302737"/>
            <a:ext cx="12095798" cy="1259946"/>
          </a:xfrm>
          <a:prstGeom prst="rect">
            <a:avLst/>
          </a:prstGeom>
          <a:noFill/>
          <a:ln w="9525">
            <a:noFill/>
            <a:miter lim="800000"/>
            <a:headEnd/>
            <a:tailEnd/>
          </a:ln>
          <a:effectLst/>
        </p:spPr>
        <p:txBody>
          <a:bodyPr vert="horz" wrap="square" lIns="100761" tIns="50382" rIns="100761" bIns="50382" numCol="1" anchor="ctr" anchorCtr="0" compatLnSpc="1">
            <a:prstTxWarp prst="textNoShape">
              <a:avLst/>
            </a:prstTxWarp>
          </a:bodyPr>
          <a:lstStyle/>
          <a:p>
            <a:pPr lvl="0"/>
            <a:r>
              <a:rPr lang="en-US"/>
              <a:t>Click to edit Master title style</a:t>
            </a:r>
          </a:p>
        </p:txBody>
      </p:sp>
      <p:sp>
        <p:nvSpPr>
          <p:cNvPr id="10243" name="Rectangle 3"/>
          <p:cNvSpPr>
            <a:spLocks noGrp="1" noChangeArrowheads="1"/>
          </p:cNvSpPr>
          <p:nvPr>
            <p:ph type="body" idx="1"/>
          </p:nvPr>
        </p:nvSpPr>
        <p:spPr bwMode="auto">
          <a:xfrm>
            <a:off x="671989" y="1763928"/>
            <a:ext cx="12095798" cy="4989036"/>
          </a:xfrm>
          <a:prstGeom prst="rect">
            <a:avLst/>
          </a:prstGeom>
          <a:noFill/>
          <a:ln w="9525">
            <a:noFill/>
            <a:miter lim="800000"/>
            <a:headEnd/>
            <a:tailEnd/>
          </a:ln>
          <a:effectLst/>
        </p:spPr>
        <p:txBody>
          <a:bodyPr vert="horz" wrap="square" lIns="100761" tIns="50382" rIns="100761" bIns="5038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44" name="Rectangle 4"/>
          <p:cNvSpPr>
            <a:spLocks noGrp="1" noChangeArrowheads="1"/>
          </p:cNvSpPr>
          <p:nvPr>
            <p:ph type="dt" sz="half" idx="2"/>
          </p:nvPr>
        </p:nvSpPr>
        <p:spPr bwMode="auto">
          <a:xfrm>
            <a:off x="671988" y="6884205"/>
            <a:ext cx="3135948" cy="524977"/>
          </a:xfrm>
          <a:prstGeom prst="rect">
            <a:avLst/>
          </a:prstGeom>
          <a:noFill/>
          <a:ln w="9525">
            <a:noFill/>
            <a:miter lim="800000"/>
            <a:headEnd/>
            <a:tailEnd/>
          </a:ln>
          <a:effectLst/>
        </p:spPr>
        <p:txBody>
          <a:bodyPr vert="horz" wrap="square" lIns="100761" tIns="50382" rIns="100761" bIns="50382" numCol="1" anchor="t" anchorCtr="0" compatLnSpc="1">
            <a:prstTxWarp prst="textNoShape">
              <a:avLst/>
            </a:prstTxWarp>
          </a:bodyPr>
          <a:lstStyle>
            <a:lvl1pPr>
              <a:defRPr sz="1500"/>
            </a:lvl1pPr>
          </a:lstStyle>
          <a:p>
            <a:endParaRPr lang="en-US"/>
          </a:p>
        </p:txBody>
      </p:sp>
      <p:sp>
        <p:nvSpPr>
          <p:cNvPr id="10245" name="Rectangle 5"/>
          <p:cNvSpPr>
            <a:spLocks noGrp="1" noChangeArrowheads="1"/>
          </p:cNvSpPr>
          <p:nvPr>
            <p:ph type="ftr" sz="quarter" idx="3"/>
          </p:nvPr>
        </p:nvSpPr>
        <p:spPr bwMode="auto">
          <a:xfrm>
            <a:off x="4591924" y="6884205"/>
            <a:ext cx="4255929" cy="524977"/>
          </a:xfrm>
          <a:prstGeom prst="rect">
            <a:avLst/>
          </a:prstGeom>
          <a:noFill/>
          <a:ln w="9525">
            <a:noFill/>
            <a:miter lim="800000"/>
            <a:headEnd/>
            <a:tailEnd/>
          </a:ln>
          <a:effectLst/>
        </p:spPr>
        <p:txBody>
          <a:bodyPr vert="horz" wrap="square" lIns="100761" tIns="50382" rIns="100761" bIns="50382" numCol="1" anchor="t" anchorCtr="0" compatLnSpc="1">
            <a:prstTxWarp prst="textNoShape">
              <a:avLst/>
            </a:prstTxWarp>
          </a:bodyPr>
          <a:lstStyle>
            <a:lvl1pPr algn="ctr">
              <a:defRPr sz="1500"/>
            </a:lvl1pPr>
          </a:lstStyle>
          <a:p>
            <a:endParaRPr lang="en-US"/>
          </a:p>
        </p:txBody>
      </p:sp>
      <p:sp>
        <p:nvSpPr>
          <p:cNvPr id="10246" name="Rectangle 6"/>
          <p:cNvSpPr>
            <a:spLocks noGrp="1" noChangeArrowheads="1"/>
          </p:cNvSpPr>
          <p:nvPr>
            <p:ph type="sldNum" sz="quarter" idx="4"/>
          </p:nvPr>
        </p:nvSpPr>
        <p:spPr bwMode="auto">
          <a:xfrm>
            <a:off x="9631839" y="6884205"/>
            <a:ext cx="3135948" cy="524977"/>
          </a:xfrm>
          <a:prstGeom prst="rect">
            <a:avLst/>
          </a:prstGeom>
          <a:noFill/>
          <a:ln w="9525">
            <a:noFill/>
            <a:miter lim="800000"/>
            <a:headEnd/>
            <a:tailEnd/>
          </a:ln>
          <a:effectLst/>
        </p:spPr>
        <p:txBody>
          <a:bodyPr vert="horz" wrap="square" lIns="100761" tIns="50382" rIns="100761" bIns="50382" numCol="1" anchor="t" anchorCtr="0" compatLnSpc="1">
            <a:prstTxWarp prst="textNoShape">
              <a:avLst/>
            </a:prstTxWarp>
          </a:bodyPr>
          <a:lstStyle>
            <a:lvl1pPr algn="r">
              <a:defRPr sz="1500"/>
            </a:lvl1pPr>
          </a:lstStyle>
          <a:p>
            <a:fld id="{1656ED27-B0AC-4BB8-950A-1E4E9BDD303C}"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fontAlgn="base" hangingPunct="1">
        <a:spcBef>
          <a:spcPct val="0"/>
        </a:spcBef>
        <a:spcAft>
          <a:spcPct val="0"/>
        </a:spcAft>
        <a:defRPr sz="4900">
          <a:solidFill>
            <a:schemeClr val="tx2"/>
          </a:solidFill>
          <a:latin typeface="+mj-lt"/>
          <a:ea typeface="+mj-ea"/>
          <a:cs typeface="+mj-cs"/>
        </a:defRPr>
      </a:lvl1pPr>
      <a:lvl2pPr algn="ctr" rtl="0" eaLnBrk="1" fontAlgn="base" hangingPunct="1">
        <a:spcBef>
          <a:spcPct val="0"/>
        </a:spcBef>
        <a:spcAft>
          <a:spcPct val="0"/>
        </a:spcAft>
        <a:defRPr sz="4900">
          <a:solidFill>
            <a:schemeClr val="tx2"/>
          </a:solidFill>
          <a:latin typeface="Arial" charset="0"/>
        </a:defRPr>
      </a:lvl2pPr>
      <a:lvl3pPr algn="ctr" rtl="0" eaLnBrk="1" fontAlgn="base" hangingPunct="1">
        <a:spcBef>
          <a:spcPct val="0"/>
        </a:spcBef>
        <a:spcAft>
          <a:spcPct val="0"/>
        </a:spcAft>
        <a:defRPr sz="4900">
          <a:solidFill>
            <a:schemeClr val="tx2"/>
          </a:solidFill>
          <a:latin typeface="Arial" charset="0"/>
        </a:defRPr>
      </a:lvl3pPr>
      <a:lvl4pPr algn="ctr" rtl="0" eaLnBrk="1" fontAlgn="base" hangingPunct="1">
        <a:spcBef>
          <a:spcPct val="0"/>
        </a:spcBef>
        <a:spcAft>
          <a:spcPct val="0"/>
        </a:spcAft>
        <a:defRPr sz="4900">
          <a:solidFill>
            <a:schemeClr val="tx2"/>
          </a:solidFill>
          <a:latin typeface="Arial" charset="0"/>
        </a:defRPr>
      </a:lvl4pPr>
      <a:lvl5pPr algn="ctr" rtl="0" eaLnBrk="1" fontAlgn="base" hangingPunct="1">
        <a:spcBef>
          <a:spcPct val="0"/>
        </a:spcBef>
        <a:spcAft>
          <a:spcPct val="0"/>
        </a:spcAft>
        <a:defRPr sz="4900">
          <a:solidFill>
            <a:schemeClr val="tx2"/>
          </a:solidFill>
          <a:latin typeface="Arial" charset="0"/>
        </a:defRPr>
      </a:lvl5pPr>
      <a:lvl6pPr marL="503816" algn="ctr" rtl="0" eaLnBrk="1" fontAlgn="base" hangingPunct="1">
        <a:spcBef>
          <a:spcPct val="0"/>
        </a:spcBef>
        <a:spcAft>
          <a:spcPct val="0"/>
        </a:spcAft>
        <a:defRPr sz="4900">
          <a:solidFill>
            <a:schemeClr val="tx2"/>
          </a:solidFill>
          <a:latin typeface="Arial" charset="0"/>
        </a:defRPr>
      </a:lvl6pPr>
      <a:lvl7pPr marL="1007630" algn="ctr" rtl="0" eaLnBrk="1" fontAlgn="base" hangingPunct="1">
        <a:spcBef>
          <a:spcPct val="0"/>
        </a:spcBef>
        <a:spcAft>
          <a:spcPct val="0"/>
        </a:spcAft>
        <a:defRPr sz="4900">
          <a:solidFill>
            <a:schemeClr val="tx2"/>
          </a:solidFill>
          <a:latin typeface="Arial" charset="0"/>
        </a:defRPr>
      </a:lvl7pPr>
      <a:lvl8pPr marL="1511445" algn="ctr" rtl="0" eaLnBrk="1" fontAlgn="base" hangingPunct="1">
        <a:spcBef>
          <a:spcPct val="0"/>
        </a:spcBef>
        <a:spcAft>
          <a:spcPct val="0"/>
        </a:spcAft>
        <a:defRPr sz="4900">
          <a:solidFill>
            <a:schemeClr val="tx2"/>
          </a:solidFill>
          <a:latin typeface="Arial" charset="0"/>
        </a:defRPr>
      </a:lvl8pPr>
      <a:lvl9pPr marL="2015259" algn="ctr" rtl="0" eaLnBrk="1" fontAlgn="base" hangingPunct="1">
        <a:spcBef>
          <a:spcPct val="0"/>
        </a:spcBef>
        <a:spcAft>
          <a:spcPct val="0"/>
        </a:spcAft>
        <a:defRPr sz="4900">
          <a:solidFill>
            <a:schemeClr val="tx2"/>
          </a:solidFill>
          <a:latin typeface="Arial" charset="0"/>
        </a:defRPr>
      </a:lvl9pPr>
    </p:titleStyle>
    <p:bodyStyle>
      <a:lvl1pPr marL="377861" indent="-377861" algn="l" rtl="0" eaLnBrk="1" fontAlgn="base" hangingPunct="1">
        <a:spcBef>
          <a:spcPct val="20000"/>
        </a:spcBef>
        <a:spcAft>
          <a:spcPct val="0"/>
        </a:spcAft>
        <a:buChar char="•"/>
        <a:defRPr sz="3500">
          <a:solidFill>
            <a:schemeClr val="tx1"/>
          </a:solidFill>
          <a:latin typeface="+mn-lt"/>
          <a:ea typeface="+mn-ea"/>
          <a:cs typeface="+mn-cs"/>
        </a:defRPr>
      </a:lvl1pPr>
      <a:lvl2pPr marL="818699" indent="-314883" algn="l" rtl="0" eaLnBrk="1" fontAlgn="base" hangingPunct="1">
        <a:spcBef>
          <a:spcPct val="20000"/>
        </a:spcBef>
        <a:spcAft>
          <a:spcPct val="0"/>
        </a:spcAft>
        <a:buChar char="–"/>
        <a:defRPr sz="3100">
          <a:solidFill>
            <a:schemeClr val="tx1"/>
          </a:solidFill>
          <a:latin typeface="+mn-lt"/>
        </a:defRPr>
      </a:lvl2pPr>
      <a:lvl3pPr marL="1259539" indent="-251908" algn="l" rtl="0" eaLnBrk="1" fontAlgn="base" hangingPunct="1">
        <a:spcBef>
          <a:spcPct val="20000"/>
        </a:spcBef>
        <a:spcAft>
          <a:spcPct val="0"/>
        </a:spcAft>
        <a:buChar char="•"/>
        <a:defRPr sz="2600">
          <a:solidFill>
            <a:schemeClr val="tx1"/>
          </a:solidFill>
          <a:latin typeface="+mn-lt"/>
        </a:defRPr>
      </a:lvl3pPr>
      <a:lvl4pPr marL="1763352" indent="-251908" algn="l" rtl="0" eaLnBrk="1" fontAlgn="base" hangingPunct="1">
        <a:spcBef>
          <a:spcPct val="20000"/>
        </a:spcBef>
        <a:spcAft>
          <a:spcPct val="0"/>
        </a:spcAft>
        <a:buChar char="–"/>
        <a:defRPr sz="2200">
          <a:solidFill>
            <a:schemeClr val="tx1"/>
          </a:solidFill>
          <a:latin typeface="+mn-lt"/>
        </a:defRPr>
      </a:lvl4pPr>
      <a:lvl5pPr marL="2267167" indent="-251908" algn="l" rtl="0" eaLnBrk="1" fontAlgn="base" hangingPunct="1">
        <a:spcBef>
          <a:spcPct val="20000"/>
        </a:spcBef>
        <a:spcAft>
          <a:spcPct val="0"/>
        </a:spcAft>
        <a:buChar char="»"/>
        <a:defRPr sz="2200">
          <a:solidFill>
            <a:schemeClr val="tx1"/>
          </a:solidFill>
          <a:latin typeface="+mn-lt"/>
        </a:defRPr>
      </a:lvl5pPr>
      <a:lvl6pPr marL="2770982" indent="-251908" algn="l" rtl="0" eaLnBrk="1" fontAlgn="base" hangingPunct="1">
        <a:spcBef>
          <a:spcPct val="20000"/>
        </a:spcBef>
        <a:spcAft>
          <a:spcPct val="0"/>
        </a:spcAft>
        <a:buChar char="»"/>
        <a:defRPr sz="2200">
          <a:solidFill>
            <a:schemeClr val="tx1"/>
          </a:solidFill>
          <a:latin typeface="+mn-lt"/>
        </a:defRPr>
      </a:lvl6pPr>
      <a:lvl7pPr marL="3274797" indent="-251908" algn="l" rtl="0" eaLnBrk="1" fontAlgn="base" hangingPunct="1">
        <a:spcBef>
          <a:spcPct val="20000"/>
        </a:spcBef>
        <a:spcAft>
          <a:spcPct val="0"/>
        </a:spcAft>
        <a:buChar char="»"/>
        <a:defRPr sz="2200">
          <a:solidFill>
            <a:schemeClr val="tx1"/>
          </a:solidFill>
          <a:latin typeface="+mn-lt"/>
        </a:defRPr>
      </a:lvl7pPr>
      <a:lvl8pPr marL="3778612" indent="-251908" algn="l" rtl="0" eaLnBrk="1" fontAlgn="base" hangingPunct="1">
        <a:spcBef>
          <a:spcPct val="20000"/>
        </a:spcBef>
        <a:spcAft>
          <a:spcPct val="0"/>
        </a:spcAft>
        <a:buChar char="»"/>
        <a:defRPr sz="2200">
          <a:solidFill>
            <a:schemeClr val="tx1"/>
          </a:solidFill>
          <a:latin typeface="+mn-lt"/>
        </a:defRPr>
      </a:lvl8pPr>
      <a:lvl9pPr marL="4282426" indent="-251908" algn="l" rtl="0" eaLnBrk="1" fontAlgn="base" hangingPunct="1">
        <a:spcBef>
          <a:spcPct val="20000"/>
        </a:spcBef>
        <a:spcAft>
          <a:spcPct val="0"/>
        </a:spcAft>
        <a:buChar char="»"/>
        <a:defRPr sz="2200">
          <a:solidFill>
            <a:schemeClr val="tx1"/>
          </a:solidFill>
          <a:latin typeface="+mn-lt"/>
        </a:defRPr>
      </a:lvl9pPr>
    </p:bodyStyle>
    <p:otherStyle>
      <a:defPPr>
        <a:defRPr lang="en-US"/>
      </a:defPPr>
      <a:lvl1pPr marL="0" algn="l" defTabSz="1007630" rtl="0" eaLnBrk="1" latinLnBrk="0" hangingPunct="1">
        <a:defRPr sz="2000" kern="1200">
          <a:solidFill>
            <a:schemeClr val="tx1"/>
          </a:solidFill>
          <a:latin typeface="+mn-lt"/>
          <a:ea typeface="+mn-ea"/>
          <a:cs typeface="+mn-cs"/>
        </a:defRPr>
      </a:lvl1pPr>
      <a:lvl2pPr marL="503816" algn="l" defTabSz="1007630" rtl="0" eaLnBrk="1" latinLnBrk="0" hangingPunct="1">
        <a:defRPr sz="2000" kern="1200">
          <a:solidFill>
            <a:schemeClr val="tx1"/>
          </a:solidFill>
          <a:latin typeface="+mn-lt"/>
          <a:ea typeface="+mn-ea"/>
          <a:cs typeface="+mn-cs"/>
        </a:defRPr>
      </a:lvl2pPr>
      <a:lvl3pPr marL="1007630" algn="l" defTabSz="1007630" rtl="0" eaLnBrk="1" latinLnBrk="0" hangingPunct="1">
        <a:defRPr sz="2000" kern="1200">
          <a:solidFill>
            <a:schemeClr val="tx1"/>
          </a:solidFill>
          <a:latin typeface="+mn-lt"/>
          <a:ea typeface="+mn-ea"/>
          <a:cs typeface="+mn-cs"/>
        </a:defRPr>
      </a:lvl3pPr>
      <a:lvl4pPr marL="1511445" algn="l" defTabSz="1007630" rtl="0" eaLnBrk="1" latinLnBrk="0" hangingPunct="1">
        <a:defRPr sz="2000" kern="1200">
          <a:solidFill>
            <a:schemeClr val="tx1"/>
          </a:solidFill>
          <a:latin typeface="+mn-lt"/>
          <a:ea typeface="+mn-ea"/>
          <a:cs typeface="+mn-cs"/>
        </a:defRPr>
      </a:lvl4pPr>
      <a:lvl5pPr marL="2015259" algn="l" defTabSz="1007630" rtl="0" eaLnBrk="1" latinLnBrk="0" hangingPunct="1">
        <a:defRPr sz="2000" kern="1200">
          <a:solidFill>
            <a:schemeClr val="tx1"/>
          </a:solidFill>
          <a:latin typeface="+mn-lt"/>
          <a:ea typeface="+mn-ea"/>
          <a:cs typeface="+mn-cs"/>
        </a:defRPr>
      </a:lvl5pPr>
      <a:lvl6pPr marL="2519074" algn="l" defTabSz="1007630" rtl="0" eaLnBrk="1" latinLnBrk="0" hangingPunct="1">
        <a:defRPr sz="2000" kern="1200">
          <a:solidFill>
            <a:schemeClr val="tx1"/>
          </a:solidFill>
          <a:latin typeface="+mn-lt"/>
          <a:ea typeface="+mn-ea"/>
          <a:cs typeface="+mn-cs"/>
        </a:defRPr>
      </a:lvl6pPr>
      <a:lvl7pPr marL="3022888" algn="l" defTabSz="1007630" rtl="0" eaLnBrk="1" latinLnBrk="0" hangingPunct="1">
        <a:defRPr sz="2000" kern="1200">
          <a:solidFill>
            <a:schemeClr val="tx1"/>
          </a:solidFill>
          <a:latin typeface="+mn-lt"/>
          <a:ea typeface="+mn-ea"/>
          <a:cs typeface="+mn-cs"/>
        </a:defRPr>
      </a:lvl7pPr>
      <a:lvl8pPr marL="3526703" algn="l" defTabSz="1007630" rtl="0" eaLnBrk="1" latinLnBrk="0" hangingPunct="1">
        <a:defRPr sz="2000" kern="1200">
          <a:solidFill>
            <a:schemeClr val="tx1"/>
          </a:solidFill>
          <a:latin typeface="+mn-lt"/>
          <a:ea typeface="+mn-ea"/>
          <a:cs typeface="+mn-cs"/>
        </a:defRPr>
      </a:lvl8pPr>
      <a:lvl9pPr marL="4030518" algn="l" defTabSz="1007630" rtl="0" eaLnBrk="1" latinLnBrk="0" hangingPunct="1">
        <a:defRPr sz="20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671989" y="302737"/>
            <a:ext cx="12095798" cy="1259946"/>
          </a:xfrm>
          <a:prstGeom prst="rect">
            <a:avLst/>
          </a:prstGeom>
          <a:noFill/>
          <a:ln w="9525">
            <a:noFill/>
            <a:miter lim="800000"/>
            <a:headEnd/>
            <a:tailEnd/>
          </a:ln>
          <a:effectLst/>
        </p:spPr>
        <p:txBody>
          <a:bodyPr vert="horz" wrap="square" lIns="100750" tIns="50377" rIns="100750" bIns="50377" numCol="1" anchor="ctr"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671989" y="1763928"/>
            <a:ext cx="12095798" cy="4989036"/>
          </a:xfrm>
          <a:prstGeom prst="rect">
            <a:avLst/>
          </a:prstGeom>
          <a:noFill/>
          <a:ln w="9525">
            <a:noFill/>
            <a:miter lim="800000"/>
            <a:headEnd/>
            <a:tailEnd/>
          </a:ln>
          <a:effectLst/>
        </p:spPr>
        <p:txBody>
          <a:bodyPr vert="horz" wrap="square" lIns="100750" tIns="50377" rIns="100750" bIns="5037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268" name="Rectangle 4"/>
          <p:cNvSpPr>
            <a:spLocks noGrp="1" noChangeArrowheads="1"/>
          </p:cNvSpPr>
          <p:nvPr>
            <p:ph type="dt" sz="half" idx="2"/>
          </p:nvPr>
        </p:nvSpPr>
        <p:spPr bwMode="auto">
          <a:xfrm>
            <a:off x="671988" y="6884205"/>
            <a:ext cx="3135948" cy="524977"/>
          </a:xfrm>
          <a:prstGeom prst="rect">
            <a:avLst/>
          </a:prstGeom>
          <a:noFill/>
          <a:ln w="9525">
            <a:noFill/>
            <a:miter lim="800000"/>
            <a:headEnd/>
            <a:tailEnd/>
          </a:ln>
          <a:effectLst/>
        </p:spPr>
        <p:txBody>
          <a:bodyPr vert="horz" wrap="square" lIns="100750" tIns="50377" rIns="100750" bIns="50377" numCol="1" anchor="t" anchorCtr="0" compatLnSpc="1">
            <a:prstTxWarp prst="textNoShape">
              <a:avLst/>
            </a:prstTxWarp>
          </a:bodyPr>
          <a:lstStyle>
            <a:lvl1pPr>
              <a:defRPr sz="1500"/>
            </a:lvl1pPr>
          </a:lstStyle>
          <a:p>
            <a:endParaRPr lang="en-US"/>
          </a:p>
        </p:txBody>
      </p:sp>
      <p:sp>
        <p:nvSpPr>
          <p:cNvPr id="11269" name="Rectangle 5"/>
          <p:cNvSpPr>
            <a:spLocks noGrp="1" noChangeArrowheads="1"/>
          </p:cNvSpPr>
          <p:nvPr>
            <p:ph type="ftr" sz="quarter" idx="3"/>
          </p:nvPr>
        </p:nvSpPr>
        <p:spPr bwMode="auto">
          <a:xfrm>
            <a:off x="4591924" y="6884205"/>
            <a:ext cx="4255929" cy="524977"/>
          </a:xfrm>
          <a:prstGeom prst="rect">
            <a:avLst/>
          </a:prstGeom>
          <a:noFill/>
          <a:ln w="9525">
            <a:noFill/>
            <a:miter lim="800000"/>
            <a:headEnd/>
            <a:tailEnd/>
          </a:ln>
          <a:effectLst/>
        </p:spPr>
        <p:txBody>
          <a:bodyPr vert="horz" wrap="square" lIns="100750" tIns="50377" rIns="100750" bIns="50377" numCol="1" anchor="t" anchorCtr="0" compatLnSpc="1">
            <a:prstTxWarp prst="textNoShape">
              <a:avLst/>
            </a:prstTxWarp>
          </a:bodyPr>
          <a:lstStyle>
            <a:lvl1pPr algn="ctr">
              <a:defRPr sz="1500"/>
            </a:lvl1pPr>
          </a:lstStyle>
          <a:p>
            <a:endParaRPr lang="en-US"/>
          </a:p>
        </p:txBody>
      </p:sp>
      <p:sp>
        <p:nvSpPr>
          <p:cNvPr id="11270" name="Rectangle 6"/>
          <p:cNvSpPr>
            <a:spLocks noGrp="1" noChangeArrowheads="1"/>
          </p:cNvSpPr>
          <p:nvPr>
            <p:ph type="sldNum" sz="quarter" idx="4"/>
          </p:nvPr>
        </p:nvSpPr>
        <p:spPr bwMode="auto">
          <a:xfrm>
            <a:off x="9631839" y="6884205"/>
            <a:ext cx="3135948" cy="524977"/>
          </a:xfrm>
          <a:prstGeom prst="rect">
            <a:avLst/>
          </a:prstGeom>
          <a:noFill/>
          <a:ln w="9525">
            <a:noFill/>
            <a:miter lim="800000"/>
            <a:headEnd/>
            <a:tailEnd/>
          </a:ln>
          <a:effectLst/>
        </p:spPr>
        <p:txBody>
          <a:bodyPr vert="horz" wrap="square" lIns="100750" tIns="50377" rIns="100750" bIns="50377" numCol="1" anchor="t" anchorCtr="0" compatLnSpc="1">
            <a:prstTxWarp prst="textNoShape">
              <a:avLst/>
            </a:prstTxWarp>
          </a:bodyPr>
          <a:lstStyle>
            <a:lvl1pPr algn="r">
              <a:defRPr sz="1500"/>
            </a:lvl1pPr>
          </a:lstStyle>
          <a:p>
            <a:fld id="{743265BF-D7ED-422B-A505-37A12F89524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fontAlgn="base" hangingPunct="1">
        <a:spcBef>
          <a:spcPct val="0"/>
        </a:spcBef>
        <a:spcAft>
          <a:spcPct val="0"/>
        </a:spcAft>
        <a:defRPr sz="4900">
          <a:solidFill>
            <a:schemeClr val="tx2"/>
          </a:solidFill>
          <a:latin typeface="+mj-lt"/>
          <a:ea typeface="+mj-ea"/>
          <a:cs typeface="+mj-cs"/>
        </a:defRPr>
      </a:lvl1pPr>
      <a:lvl2pPr algn="ctr" rtl="0" eaLnBrk="1" fontAlgn="base" hangingPunct="1">
        <a:spcBef>
          <a:spcPct val="0"/>
        </a:spcBef>
        <a:spcAft>
          <a:spcPct val="0"/>
        </a:spcAft>
        <a:defRPr sz="4900">
          <a:solidFill>
            <a:schemeClr val="tx2"/>
          </a:solidFill>
          <a:latin typeface="Arial" charset="0"/>
        </a:defRPr>
      </a:lvl2pPr>
      <a:lvl3pPr algn="ctr" rtl="0" eaLnBrk="1" fontAlgn="base" hangingPunct="1">
        <a:spcBef>
          <a:spcPct val="0"/>
        </a:spcBef>
        <a:spcAft>
          <a:spcPct val="0"/>
        </a:spcAft>
        <a:defRPr sz="4900">
          <a:solidFill>
            <a:schemeClr val="tx2"/>
          </a:solidFill>
          <a:latin typeface="Arial" charset="0"/>
        </a:defRPr>
      </a:lvl3pPr>
      <a:lvl4pPr algn="ctr" rtl="0" eaLnBrk="1" fontAlgn="base" hangingPunct="1">
        <a:spcBef>
          <a:spcPct val="0"/>
        </a:spcBef>
        <a:spcAft>
          <a:spcPct val="0"/>
        </a:spcAft>
        <a:defRPr sz="4900">
          <a:solidFill>
            <a:schemeClr val="tx2"/>
          </a:solidFill>
          <a:latin typeface="Arial" charset="0"/>
        </a:defRPr>
      </a:lvl4pPr>
      <a:lvl5pPr algn="ctr" rtl="0" eaLnBrk="1" fontAlgn="base" hangingPunct="1">
        <a:spcBef>
          <a:spcPct val="0"/>
        </a:spcBef>
        <a:spcAft>
          <a:spcPct val="0"/>
        </a:spcAft>
        <a:defRPr sz="4900">
          <a:solidFill>
            <a:schemeClr val="tx2"/>
          </a:solidFill>
          <a:latin typeface="Arial" charset="0"/>
        </a:defRPr>
      </a:lvl5pPr>
      <a:lvl6pPr marL="503763" algn="ctr" rtl="0" eaLnBrk="1" fontAlgn="base" hangingPunct="1">
        <a:spcBef>
          <a:spcPct val="0"/>
        </a:spcBef>
        <a:spcAft>
          <a:spcPct val="0"/>
        </a:spcAft>
        <a:defRPr sz="4900">
          <a:solidFill>
            <a:schemeClr val="tx2"/>
          </a:solidFill>
          <a:latin typeface="Arial" charset="0"/>
        </a:defRPr>
      </a:lvl6pPr>
      <a:lvl7pPr marL="1007525" algn="ctr" rtl="0" eaLnBrk="1" fontAlgn="base" hangingPunct="1">
        <a:spcBef>
          <a:spcPct val="0"/>
        </a:spcBef>
        <a:spcAft>
          <a:spcPct val="0"/>
        </a:spcAft>
        <a:defRPr sz="4900">
          <a:solidFill>
            <a:schemeClr val="tx2"/>
          </a:solidFill>
          <a:latin typeface="Arial" charset="0"/>
        </a:defRPr>
      </a:lvl7pPr>
      <a:lvl8pPr marL="1511289" algn="ctr" rtl="0" eaLnBrk="1" fontAlgn="base" hangingPunct="1">
        <a:spcBef>
          <a:spcPct val="0"/>
        </a:spcBef>
        <a:spcAft>
          <a:spcPct val="0"/>
        </a:spcAft>
        <a:defRPr sz="4900">
          <a:solidFill>
            <a:schemeClr val="tx2"/>
          </a:solidFill>
          <a:latin typeface="Arial" charset="0"/>
        </a:defRPr>
      </a:lvl8pPr>
      <a:lvl9pPr marL="2015050" algn="ctr" rtl="0" eaLnBrk="1" fontAlgn="base" hangingPunct="1">
        <a:spcBef>
          <a:spcPct val="0"/>
        </a:spcBef>
        <a:spcAft>
          <a:spcPct val="0"/>
        </a:spcAft>
        <a:defRPr sz="4900">
          <a:solidFill>
            <a:schemeClr val="tx2"/>
          </a:solidFill>
          <a:latin typeface="Arial" charset="0"/>
        </a:defRPr>
      </a:lvl9pPr>
    </p:titleStyle>
    <p:bodyStyle>
      <a:lvl1pPr marL="377822" indent="-377822" algn="l" rtl="0" eaLnBrk="1" fontAlgn="base" hangingPunct="1">
        <a:spcBef>
          <a:spcPct val="20000"/>
        </a:spcBef>
        <a:spcAft>
          <a:spcPct val="0"/>
        </a:spcAft>
        <a:buChar char="•"/>
        <a:defRPr sz="3500">
          <a:solidFill>
            <a:schemeClr val="tx1"/>
          </a:solidFill>
          <a:latin typeface="+mn-lt"/>
          <a:ea typeface="+mn-ea"/>
          <a:cs typeface="+mn-cs"/>
        </a:defRPr>
      </a:lvl1pPr>
      <a:lvl2pPr marL="818614" indent="-314850" algn="l" rtl="0" eaLnBrk="1" fontAlgn="base" hangingPunct="1">
        <a:spcBef>
          <a:spcPct val="20000"/>
        </a:spcBef>
        <a:spcAft>
          <a:spcPct val="0"/>
        </a:spcAft>
        <a:buChar char="–"/>
        <a:defRPr sz="3100">
          <a:solidFill>
            <a:schemeClr val="tx1"/>
          </a:solidFill>
          <a:latin typeface="+mn-lt"/>
        </a:defRPr>
      </a:lvl2pPr>
      <a:lvl3pPr marL="1259409" indent="-251882" algn="l" rtl="0" eaLnBrk="1" fontAlgn="base" hangingPunct="1">
        <a:spcBef>
          <a:spcPct val="20000"/>
        </a:spcBef>
        <a:spcAft>
          <a:spcPct val="0"/>
        </a:spcAft>
        <a:buChar char="•"/>
        <a:defRPr sz="2600">
          <a:solidFill>
            <a:schemeClr val="tx1"/>
          </a:solidFill>
          <a:latin typeface="+mn-lt"/>
        </a:defRPr>
      </a:lvl3pPr>
      <a:lvl4pPr marL="1763170" indent="-251882" algn="l" rtl="0" eaLnBrk="1" fontAlgn="base" hangingPunct="1">
        <a:spcBef>
          <a:spcPct val="20000"/>
        </a:spcBef>
        <a:spcAft>
          <a:spcPct val="0"/>
        </a:spcAft>
        <a:buChar char="–"/>
        <a:defRPr sz="2200">
          <a:solidFill>
            <a:schemeClr val="tx1"/>
          </a:solidFill>
          <a:latin typeface="+mn-lt"/>
        </a:defRPr>
      </a:lvl4pPr>
      <a:lvl5pPr marL="2266932" indent="-251882" algn="l" rtl="0" eaLnBrk="1" fontAlgn="base" hangingPunct="1">
        <a:spcBef>
          <a:spcPct val="20000"/>
        </a:spcBef>
        <a:spcAft>
          <a:spcPct val="0"/>
        </a:spcAft>
        <a:buChar char="»"/>
        <a:defRPr sz="2200">
          <a:solidFill>
            <a:schemeClr val="tx1"/>
          </a:solidFill>
          <a:latin typeface="+mn-lt"/>
        </a:defRPr>
      </a:lvl5pPr>
      <a:lvl6pPr marL="2770695" indent="-251882" algn="l" rtl="0" eaLnBrk="1" fontAlgn="base" hangingPunct="1">
        <a:spcBef>
          <a:spcPct val="20000"/>
        </a:spcBef>
        <a:spcAft>
          <a:spcPct val="0"/>
        </a:spcAft>
        <a:buChar char="»"/>
        <a:defRPr sz="2200">
          <a:solidFill>
            <a:schemeClr val="tx1"/>
          </a:solidFill>
          <a:latin typeface="+mn-lt"/>
        </a:defRPr>
      </a:lvl6pPr>
      <a:lvl7pPr marL="3274457" indent="-251882" algn="l" rtl="0" eaLnBrk="1" fontAlgn="base" hangingPunct="1">
        <a:spcBef>
          <a:spcPct val="20000"/>
        </a:spcBef>
        <a:spcAft>
          <a:spcPct val="0"/>
        </a:spcAft>
        <a:buChar char="»"/>
        <a:defRPr sz="2200">
          <a:solidFill>
            <a:schemeClr val="tx1"/>
          </a:solidFill>
          <a:latin typeface="+mn-lt"/>
        </a:defRPr>
      </a:lvl7pPr>
      <a:lvl8pPr marL="3778220" indent="-251882" algn="l" rtl="0" eaLnBrk="1" fontAlgn="base" hangingPunct="1">
        <a:spcBef>
          <a:spcPct val="20000"/>
        </a:spcBef>
        <a:spcAft>
          <a:spcPct val="0"/>
        </a:spcAft>
        <a:buChar char="»"/>
        <a:defRPr sz="2200">
          <a:solidFill>
            <a:schemeClr val="tx1"/>
          </a:solidFill>
          <a:latin typeface="+mn-lt"/>
        </a:defRPr>
      </a:lvl8pPr>
      <a:lvl9pPr marL="4281982" indent="-251882" algn="l" rtl="0" eaLnBrk="1" fontAlgn="base" hangingPunct="1">
        <a:spcBef>
          <a:spcPct val="20000"/>
        </a:spcBef>
        <a:spcAft>
          <a:spcPct val="0"/>
        </a:spcAft>
        <a:buChar char="»"/>
        <a:defRPr sz="2200">
          <a:solidFill>
            <a:schemeClr val="tx1"/>
          </a:solidFill>
          <a:latin typeface="+mn-lt"/>
        </a:defRPr>
      </a:lvl9pPr>
    </p:bodyStyle>
    <p:otherStyle>
      <a:defPPr>
        <a:defRPr lang="en-US"/>
      </a:defPPr>
      <a:lvl1pPr marL="0" algn="l" defTabSz="1007525" rtl="0" eaLnBrk="1" latinLnBrk="0" hangingPunct="1">
        <a:defRPr sz="2000" kern="1200">
          <a:solidFill>
            <a:schemeClr val="tx1"/>
          </a:solidFill>
          <a:latin typeface="+mn-lt"/>
          <a:ea typeface="+mn-ea"/>
          <a:cs typeface="+mn-cs"/>
        </a:defRPr>
      </a:lvl1pPr>
      <a:lvl2pPr marL="503763" algn="l" defTabSz="1007525" rtl="0" eaLnBrk="1" latinLnBrk="0" hangingPunct="1">
        <a:defRPr sz="2000" kern="1200">
          <a:solidFill>
            <a:schemeClr val="tx1"/>
          </a:solidFill>
          <a:latin typeface="+mn-lt"/>
          <a:ea typeface="+mn-ea"/>
          <a:cs typeface="+mn-cs"/>
        </a:defRPr>
      </a:lvl2pPr>
      <a:lvl3pPr marL="1007525" algn="l" defTabSz="1007525" rtl="0" eaLnBrk="1" latinLnBrk="0" hangingPunct="1">
        <a:defRPr sz="2000" kern="1200">
          <a:solidFill>
            <a:schemeClr val="tx1"/>
          </a:solidFill>
          <a:latin typeface="+mn-lt"/>
          <a:ea typeface="+mn-ea"/>
          <a:cs typeface="+mn-cs"/>
        </a:defRPr>
      </a:lvl3pPr>
      <a:lvl4pPr marL="1511289" algn="l" defTabSz="1007525" rtl="0" eaLnBrk="1" latinLnBrk="0" hangingPunct="1">
        <a:defRPr sz="2000" kern="1200">
          <a:solidFill>
            <a:schemeClr val="tx1"/>
          </a:solidFill>
          <a:latin typeface="+mn-lt"/>
          <a:ea typeface="+mn-ea"/>
          <a:cs typeface="+mn-cs"/>
        </a:defRPr>
      </a:lvl4pPr>
      <a:lvl5pPr marL="2015050" algn="l" defTabSz="1007525" rtl="0" eaLnBrk="1" latinLnBrk="0" hangingPunct="1">
        <a:defRPr sz="2000" kern="1200">
          <a:solidFill>
            <a:schemeClr val="tx1"/>
          </a:solidFill>
          <a:latin typeface="+mn-lt"/>
          <a:ea typeface="+mn-ea"/>
          <a:cs typeface="+mn-cs"/>
        </a:defRPr>
      </a:lvl5pPr>
      <a:lvl6pPr marL="2518813" algn="l" defTabSz="1007525" rtl="0" eaLnBrk="1" latinLnBrk="0" hangingPunct="1">
        <a:defRPr sz="2000" kern="1200">
          <a:solidFill>
            <a:schemeClr val="tx1"/>
          </a:solidFill>
          <a:latin typeface="+mn-lt"/>
          <a:ea typeface="+mn-ea"/>
          <a:cs typeface="+mn-cs"/>
        </a:defRPr>
      </a:lvl6pPr>
      <a:lvl7pPr marL="3022575" algn="l" defTabSz="1007525" rtl="0" eaLnBrk="1" latinLnBrk="0" hangingPunct="1">
        <a:defRPr sz="2000" kern="1200">
          <a:solidFill>
            <a:schemeClr val="tx1"/>
          </a:solidFill>
          <a:latin typeface="+mn-lt"/>
          <a:ea typeface="+mn-ea"/>
          <a:cs typeface="+mn-cs"/>
        </a:defRPr>
      </a:lvl7pPr>
      <a:lvl8pPr marL="3526337" algn="l" defTabSz="1007525" rtl="0" eaLnBrk="1" latinLnBrk="0" hangingPunct="1">
        <a:defRPr sz="2000" kern="1200">
          <a:solidFill>
            <a:schemeClr val="tx1"/>
          </a:solidFill>
          <a:latin typeface="+mn-lt"/>
          <a:ea typeface="+mn-ea"/>
          <a:cs typeface="+mn-cs"/>
        </a:defRPr>
      </a:lvl8pPr>
      <a:lvl9pPr marL="4030100" algn="l" defTabSz="1007525" rtl="0" eaLnBrk="1" latinLnBrk="0" hangingPunct="1">
        <a:defRPr sz="20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671989" y="335985"/>
            <a:ext cx="12095798" cy="1259946"/>
          </a:xfrm>
          <a:prstGeom prst="rect">
            <a:avLst/>
          </a:prstGeom>
          <a:noFill/>
          <a:ln w="9525">
            <a:noFill/>
            <a:miter lim="800000"/>
            <a:headEnd/>
            <a:tailEnd/>
          </a:ln>
          <a:effectLst/>
        </p:spPr>
        <p:txBody>
          <a:bodyPr vert="horz" wrap="square" lIns="100739" tIns="50372" rIns="100739" bIns="50372" numCol="1" anchor="ctr" anchorCtr="0" compatLnSpc="1">
            <a:prstTxWarp prst="textNoShape">
              <a:avLst/>
            </a:prstTxWarp>
          </a:bodyPr>
          <a:lstStyle/>
          <a:p>
            <a:pPr lvl="0"/>
            <a:r>
              <a:rPr lang="en-US"/>
              <a:t>Click to edit Master title style</a:t>
            </a:r>
          </a:p>
        </p:txBody>
      </p:sp>
      <p:sp>
        <p:nvSpPr>
          <p:cNvPr id="12291" name="Rectangle 3"/>
          <p:cNvSpPr>
            <a:spLocks noGrp="1" noChangeArrowheads="1"/>
          </p:cNvSpPr>
          <p:nvPr>
            <p:ph type="body" idx="1"/>
          </p:nvPr>
        </p:nvSpPr>
        <p:spPr bwMode="auto">
          <a:xfrm>
            <a:off x="671989" y="4838542"/>
            <a:ext cx="12095798" cy="2553140"/>
          </a:xfrm>
          <a:prstGeom prst="rect">
            <a:avLst/>
          </a:prstGeom>
          <a:noFill/>
          <a:ln w="9525">
            <a:noFill/>
            <a:miter lim="800000"/>
            <a:headEnd/>
            <a:tailEnd/>
          </a:ln>
          <a:effectLst/>
        </p:spPr>
        <p:txBody>
          <a:bodyPr vert="horz" wrap="square" lIns="100739" tIns="50372" rIns="100739" bIns="5037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292" name="Rectangle 4"/>
          <p:cNvSpPr>
            <a:spLocks noGrp="1" noChangeArrowheads="1"/>
          </p:cNvSpPr>
          <p:nvPr>
            <p:ph type="dt" sz="half" idx="2"/>
          </p:nvPr>
        </p:nvSpPr>
        <p:spPr bwMode="auto">
          <a:xfrm>
            <a:off x="671988" y="6884205"/>
            <a:ext cx="3135948" cy="524977"/>
          </a:xfrm>
          <a:prstGeom prst="rect">
            <a:avLst/>
          </a:prstGeom>
          <a:noFill/>
          <a:ln w="9525">
            <a:noFill/>
            <a:miter lim="800000"/>
            <a:headEnd/>
            <a:tailEnd/>
          </a:ln>
          <a:effectLst/>
        </p:spPr>
        <p:txBody>
          <a:bodyPr vert="horz" wrap="square" lIns="100739" tIns="50372" rIns="100739" bIns="50372" numCol="1" anchor="t" anchorCtr="0" compatLnSpc="1">
            <a:prstTxWarp prst="textNoShape">
              <a:avLst/>
            </a:prstTxWarp>
          </a:bodyPr>
          <a:lstStyle>
            <a:lvl1pPr>
              <a:defRPr sz="1500"/>
            </a:lvl1pPr>
          </a:lstStyle>
          <a:p>
            <a:endParaRPr lang="en-US"/>
          </a:p>
        </p:txBody>
      </p:sp>
      <p:sp>
        <p:nvSpPr>
          <p:cNvPr id="12293" name="Rectangle 5"/>
          <p:cNvSpPr>
            <a:spLocks noGrp="1" noChangeArrowheads="1"/>
          </p:cNvSpPr>
          <p:nvPr>
            <p:ph type="ftr" sz="quarter" idx="3"/>
          </p:nvPr>
        </p:nvSpPr>
        <p:spPr bwMode="auto">
          <a:xfrm>
            <a:off x="4591924" y="6884205"/>
            <a:ext cx="4255929" cy="524977"/>
          </a:xfrm>
          <a:prstGeom prst="rect">
            <a:avLst/>
          </a:prstGeom>
          <a:noFill/>
          <a:ln w="9525">
            <a:noFill/>
            <a:miter lim="800000"/>
            <a:headEnd/>
            <a:tailEnd/>
          </a:ln>
          <a:effectLst/>
        </p:spPr>
        <p:txBody>
          <a:bodyPr vert="horz" wrap="square" lIns="100739" tIns="50372" rIns="100739" bIns="50372" numCol="1" anchor="t" anchorCtr="0" compatLnSpc="1">
            <a:prstTxWarp prst="textNoShape">
              <a:avLst/>
            </a:prstTxWarp>
          </a:bodyPr>
          <a:lstStyle>
            <a:lvl1pPr algn="ctr">
              <a:defRPr sz="1500"/>
            </a:lvl1pPr>
          </a:lstStyle>
          <a:p>
            <a:endParaRPr lang="en-US"/>
          </a:p>
        </p:txBody>
      </p:sp>
      <p:sp>
        <p:nvSpPr>
          <p:cNvPr id="12294" name="Rectangle 6"/>
          <p:cNvSpPr>
            <a:spLocks noGrp="1" noChangeArrowheads="1"/>
          </p:cNvSpPr>
          <p:nvPr>
            <p:ph type="sldNum" sz="quarter" idx="4"/>
          </p:nvPr>
        </p:nvSpPr>
        <p:spPr bwMode="auto">
          <a:xfrm>
            <a:off x="9631839" y="6884205"/>
            <a:ext cx="3135948" cy="524977"/>
          </a:xfrm>
          <a:prstGeom prst="rect">
            <a:avLst/>
          </a:prstGeom>
          <a:noFill/>
          <a:ln w="9525">
            <a:noFill/>
            <a:miter lim="800000"/>
            <a:headEnd/>
            <a:tailEnd/>
          </a:ln>
          <a:effectLst/>
        </p:spPr>
        <p:txBody>
          <a:bodyPr vert="horz" wrap="square" lIns="100739" tIns="50372" rIns="100739" bIns="50372" numCol="1" anchor="t" anchorCtr="0" compatLnSpc="1">
            <a:prstTxWarp prst="textNoShape">
              <a:avLst/>
            </a:prstTxWarp>
          </a:bodyPr>
          <a:lstStyle>
            <a:lvl1pPr algn="r">
              <a:defRPr sz="1500"/>
            </a:lvl1pPr>
          </a:lstStyle>
          <a:p>
            <a:fld id="{95D9E725-FE7C-4698-B231-D781B487BB0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fontAlgn="base" hangingPunct="1">
        <a:spcBef>
          <a:spcPct val="0"/>
        </a:spcBef>
        <a:spcAft>
          <a:spcPct val="0"/>
        </a:spcAft>
        <a:defRPr sz="4900">
          <a:solidFill>
            <a:schemeClr val="tx2"/>
          </a:solidFill>
          <a:latin typeface="+mj-lt"/>
          <a:ea typeface="+mj-ea"/>
          <a:cs typeface="+mj-cs"/>
        </a:defRPr>
      </a:lvl1pPr>
      <a:lvl2pPr algn="ctr" rtl="0" eaLnBrk="1" fontAlgn="base" hangingPunct="1">
        <a:spcBef>
          <a:spcPct val="0"/>
        </a:spcBef>
        <a:spcAft>
          <a:spcPct val="0"/>
        </a:spcAft>
        <a:defRPr sz="4900">
          <a:solidFill>
            <a:schemeClr val="tx2"/>
          </a:solidFill>
          <a:latin typeface="Arial" charset="0"/>
        </a:defRPr>
      </a:lvl2pPr>
      <a:lvl3pPr algn="ctr" rtl="0" eaLnBrk="1" fontAlgn="base" hangingPunct="1">
        <a:spcBef>
          <a:spcPct val="0"/>
        </a:spcBef>
        <a:spcAft>
          <a:spcPct val="0"/>
        </a:spcAft>
        <a:defRPr sz="4900">
          <a:solidFill>
            <a:schemeClr val="tx2"/>
          </a:solidFill>
          <a:latin typeface="Arial" charset="0"/>
        </a:defRPr>
      </a:lvl3pPr>
      <a:lvl4pPr algn="ctr" rtl="0" eaLnBrk="1" fontAlgn="base" hangingPunct="1">
        <a:spcBef>
          <a:spcPct val="0"/>
        </a:spcBef>
        <a:spcAft>
          <a:spcPct val="0"/>
        </a:spcAft>
        <a:defRPr sz="4900">
          <a:solidFill>
            <a:schemeClr val="tx2"/>
          </a:solidFill>
          <a:latin typeface="Arial" charset="0"/>
        </a:defRPr>
      </a:lvl4pPr>
      <a:lvl5pPr algn="ctr" rtl="0" eaLnBrk="1" fontAlgn="base" hangingPunct="1">
        <a:spcBef>
          <a:spcPct val="0"/>
        </a:spcBef>
        <a:spcAft>
          <a:spcPct val="0"/>
        </a:spcAft>
        <a:defRPr sz="4900">
          <a:solidFill>
            <a:schemeClr val="tx2"/>
          </a:solidFill>
          <a:latin typeface="Arial" charset="0"/>
        </a:defRPr>
      </a:lvl5pPr>
      <a:lvl6pPr marL="503710" algn="ctr" rtl="0" eaLnBrk="1" fontAlgn="base" hangingPunct="1">
        <a:spcBef>
          <a:spcPct val="0"/>
        </a:spcBef>
        <a:spcAft>
          <a:spcPct val="0"/>
        </a:spcAft>
        <a:defRPr sz="4900">
          <a:solidFill>
            <a:schemeClr val="tx2"/>
          </a:solidFill>
          <a:latin typeface="Arial" charset="0"/>
        </a:defRPr>
      </a:lvl6pPr>
      <a:lvl7pPr marL="1007421" algn="ctr" rtl="0" eaLnBrk="1" fontAlgn="base" hangingPunct="1">
        <a:spcBef>
          <a:spcPct val="0"/>
        </a:spcBef>
        <a:spcAft>
          <a:spcPct val="0"/>
        </a:spcAft>
        <a:defRPr sz="4900">
          <a:solidFill>
            <a:schemeClr val="tx2"/>
          </a:solidFill>
          <a:latin typeface="Arial" charset="0"/>
        </a:defRPr>
      </a:lvl7pPr>
      <a:lvl8pPr marL="1511132" algn="ctr" rtl="0" eaLnBrk="1" fontAlgn="base" hangingPunct="1">
        <a:spcBef>
          <a:spcPct val="0"/>
        </a:spcBef>
        <a:spcAft>
          <a:spcPct val="0"/>
        </a:spcAft>
        <a:defRPr sz="4900">
          <a:solidFill>
            <a:schemeClr val="tx2"/>
          </a:solidFill>
          <a:latin typeface="Arial" charset="0"/>
        </a:defRPr>
      </a:lvl8pPr>
      <a:lvl9pPr marL="2014841" algn="ctr" rtl="0" eaLnBrk="1" fontAlgn="base" hangingPunct="1">
        <a:spcBef>
          <a:spcPct val="0"/>
        </a:spcBef>
        <a:spcAft>
          <a:spcPct val="0"/>
        </a:spcAft>
        <a:defRPr sz="4900">
          <a:solidFill>
            <a:schemeClr val="tx2"/>
          </a:solidFill>
          <a:latin typeface="Arial" charset="0"/>
        </a:defRPr>
      </a:lvl9pPr>
    </p:titleStyle>
    <p:bodyStyle>
      <a:lvl1pPr marL="377782" indent="-377782" algn="ctr" rtl="0" eaLnBrk="1" fontAlgn="base" hangingPunct="1">
        <a:spcBef>
          <a:spcPct val="20000"/>
        </a:spcBef>
        <a:spcAft>
          <a:spcPct val="0"/>
        </a:spcAft>
        <a:buChar char="•"/>
        <a:defRPr sz="3500">
          <a:solidFill>
            <a:schemeClr val="tx1"/>
          </a:solidFill>
          <a:latin typeface="+mn-lt"/>
          <a:ea typeface="+mn-ea"/>
          <a:cs typeface="+mn-cs"/>
        </a:defRPr>
      </a:lvl1pPr>
      <a:lvl2pPr marL="818529" indent="-314817" algn="ctr" rtl="0" eaLnBrk="1" fontAlgn="base" hangingPunct="1">
        <a:spcBef>
          <a:spcPct val="20000"/>
        </a:spcBef>
        <a:spcAft>
          <a:spcPct val="0"/>
        </a:spcAft>
        <a:buChar char="–"/>
        <a:defRPr sz="3100">
          <a:solidFill>
            <a:schemeClr val="tx1"/>
          </a:solidFill>
          <a:latin typeface="+mn-lt"/>
        </a:defRPr>
      </a:lvl2pPr>
      <a:lvl3pPr marL="1259279" indent="-251856" algn="ctr" rtl="0" eaLnBrk="1" fontAlgn="base" hangingPunct="1">
        <a:spcBef>
          <a:spcPct val="20000"/>
        </a:spcBef>
        <a:spcAft>
          <a:spcPct val="0"/>
        </a:spcAft>
        <a:buChar char="•"/>
        <a:defRPr sz="2600">
          <a:solidFill>
            <a:schemeClr val="tx1"/>
          </a:solidFill>
          <a:latin typeface="+mn-lt"/>
        </a:defRPr>
      </a:lvl3pPr>
      <a:lvl4pPr marL="1762988" indent="-251856" algn="ctr" rtl="0" eaLnBrk="1" fontAlgn="base" hangingPunct="1">
        <a:spcBef>
          <a:spcPct val="20000"/>
        </a:spcBef>
        <a:spcAft>
          <a:spcPct val="0"/>
        </a:spcAft>
        <a:buChar char="–"/>
        <a:defRPr sz="2200">
          <a:solidFill>
            <a:schemeClr val="tx1"/>
          </a:solidFill>
          <a:latin typeface="+mn-lt"/>
        </a:defRPr>
      </a:lvl4pPr>
      <a:lvl5pPr marL="2266697" indent="-251856" algn="ctr" rtl="0" eaLnBrk="1" fontAlgn="base" hangingPunct="1">
        <a:spcBef>
          <a:spcPct val="20000"/>
        </a:spcBef>
        <a:spcAft>
          <a:spcPct val="0"/>
        </a:spcAft>
        <a:buChar char="»"/>
        <a:defRPr sz="2200">
          <a:solidFill>
            <a:schemeClr val="tx1"/>
          </a:solidFill>
          <a:latin typeface="+mn-lt"/>
        </a:defRPr>
      </a:lvl5pPr>
      <a:lvl6pPr marL="2770407" indent="-251856" algn="ctr" rtl="0" eaLnBrk="1" fontAlgn="base" hangingPunct="1">
        <a:spcBef>
          <a:spcPct val="20000"/>
        </a:spcBef>
        <a:spcAft>
          <a:spcPct val="0"/>
        </a:spcAft>
        <a:buChar char="»"/>
        <a:defRPr sz="2200">
          <a:solidFill>
            <a:schemeClr val="tx1"/>
          </a:solidFill>
          <a:latin typeface="+mn-lt"/>
        </a:defRPr>
      </a:lvl6pPr>
      <a:lvl7pPr marL="3274118" indent="-251856" algn="ctr" rtl="0" eaLnBrk="1" fontAlgn="base" hangingPunct="1">
        <a:spcBef>
          <a:spcPct val="20000"/>
        </a:spcBef>
        <a:spcAft>
          <a:spcPct val="0"/>
        </a:spcAft>
        <a:buChar char="»"/>
        <a:defRPr sz="2200">
          <a:solidFill>
            <a:schemeClr val="tx1"/>
          </a:solidFill>
          <a:latin typeface="+mn-lt"/>
        </a:defRPr>
      </a:lvl7pPr>
      <a:lvl8pPr marL="3777828" indent="-251856" algn="ctr" rtl="0" eaLnBrk="1" fontAlgn="base" hangingPunct="1">
        <a:spcBef>
          <a:spcPct val="20000"/>
        </a:spcBef>
        <a:spcAft>
          <a:spcPct val="0"/>
        </a:spcAft>
        <a:buChar char="»"/>
        <a:defRPr sz="2200">
          <a:solidFill>
            <a:schemeClr val="tx1"/>
          </a:solidFill>
          <a:latin typeface="+mn-lt"/>
        </a:defRPr>
      </a:lvl8pPr>
      <a:lvl9pPr marL="4281538" indent="-251856" algn="ctr" rtl="0" eaLnBrk="1" fontAlgn="base" hangingPunct="1">
        <a:spcBef>
          <a:spcPct val="20000"/>
        </a:spcBef>
        <a:spcAft>
          <a:spcPct val="0"/>
        </a:spcAft>
        <a:buChar char="»"/>
        <a:defRPr sz="2200">
          <a:solidFill>
            <a:schemeClr val="tx1"/>
          </a:solidFill>
          <a:latin typeface="+mn-lt"/>
        </a:defRPr>
      </a:lvl9pPr>
    </p:bodyStyle>
    <p:otherStyle>
      <a:defPPr>
        <a:defRPr lang="en-US"/>
      </a:defPPr>
      <a:lvl1pPr marL="0" algn="l" defTabSz="1007421" rtl="0" eaLnBrk="1" latinLnBrk="0" hangingPunct="1">
        <a:defRPr sz="2000" kern="1200">
          <a:solidFill>
            <a:schemeClr val="tx1"/>
          </a:solidFill>
          <a:latin typeface="+mn-lt"/>
          <a:ea typeface="+mn-ea"/>
          <a:cs typeface="+mn-cs"/>
        </a:defRPr>
      </a:lvl1pPr>
      <a:lvl2pPr marL="503710" algn="l" defTabSz="1007421" rtl="0" eaLnBrk="1" latinLnBrk="0" hangingPunct="1">
        <a:defRPr sz="2000" kern="1200">
          <a:solidFill>
            <a:schemeClr val="tx1"/>
          </a:solidFill>
          <a:latin typeface="+mn-lt"/>
          <a:ea typeface="+mn-ea"/>
          <a:cs typeface="+mn-cs"/>
        </a:defRPr>
      </a:lvl2pPr>
      <a:lvl3pPr marL="1007421" algn="l" defTabSz="1007421" rtl="0" eaLnBrk="1" latinLnBrk="0" hangingPunct="1">
        <a:defRPr sz="2000" kern="1200">
          <a:solidFill>
            <a:schemeClr val="tx1"/>
          </a:solidFill>
          <a:latin typeface="+mn-lt"/>
          <a:ea typeface="+mn-ea"/>
          <a:cs typeface="+mn-cs"/>
        </a:defRPr>
      </a:lvl3pPr>
      <a:lvl4pPr marL="1511132" algn="l" defTabSz="1007421" rtl="0" eaLnBrk="1" latinLnBrk="0" hangingPunct="1">
        <a:defRPr sz="2000" kern="1200">
          <a:solidFill>
            <a:schemeClr val="tx1"/>
          </a:solidFill>
          <a:latin typeface="+mn-lt"/>
          <a:ea typeface="+mn-ea"/>
          <a:cs typeface="+mn-cs"/>
        </a:defRPr>
      </a:lvl4pPr>
      <a:lvl5pPr marL="2014841" algn="l" defTabSz="1007421" rtl="0" eaLnBrk="1" latinLnBrk="0" hangingPunct="1">
        <a:defRPr sz="2000" kern="1200">
          <a:solidFill>
            <a:schemeClr val="tx1"/>
          </a:solidFill>
          <a:latin typeface="+mn-lt"/>
          <a:ea typeface="+mn-ea"/>
          <a:cs typeface="+mn-cs"/>
        </a:defRPr>
      </a:lvl5pPr>
      <a:lvl6pPr marL="2518552" algn="l" defTabSz="1007421" rtl="0" eaLnBrk="1" latinLnBrk="0" hangingPunct="1">
        <a:defRPr sz="2000" kern="1200">
          <a:solidFill>
            <a:schemeClr val="tx1"/>
          </a:solidFill>
          <a:latin typeface="+mn-lt"/>
          <a:ea typeface="+mn-ea"/>
          <a:cs typeface="+mn-cs"/>
        </a:defRPr>
      </a:lvl6pPr>
      <a:lvl7pPr marL="3022262" algn="l" defTabSz="1007421" rtl="0" eaLnBrk="1" latinLnBrk="0" hangingPunct="1">
        <a:defRPr sz="2000" kern="1200">
          <a:solidFill>
            <a:schemeClr val="tx1"/>
          </a:solidFill>
          <a:latin typeface="+mn-lt"/>
          <a:ea typeface="+mn-ea"/>
          <a:cs typeface="+mn-cs"/>
        </a:defRPr>
      </a:lvl7pPr>
      <a:lvl8pPr marL="3525971" algn="l" defTabSz="1007421" rtl="0" eaLnBrk="1" latinLnBrk="0" hangingPunct="1">
        <a:defRPr sz="2000" kern="1200">
          <a:solidFill>
            <a:schemeClr val="tx1"/>
          </a:solidFill>
          <a:latin typeface="+mn-lt"/>
          <a:ea typeface="+mn-ea"/>
          <a:cs typeface="+mn-cs"/>
        </a:defRPr>
      </a:lvl8pPr>
      <a:lvl9pPr marL="4029683" algn="l" defTabSz="1007421" rtl="0" eaLnBrk="1" latinLnBrk="0" hangingPunct="1">
        <a:defRPr sz="20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71989" y="302737"/>
            <a:ext cx="12095798" cy="1259946"/>
          </a:xfrm>
          <a:prstGeom prst="rect">
            <a:avLst/>
          </a:prstGeom>
          <a:noFill/>
          <a:ln w="9525">
            <a:noFill/>
            <a:miter lim="800000"/>
            <a:headEnd/>
            <a:tailEnd/>
          </a:ln>
          <a:effectLst/>
        </p:spPr>
        <p:txBody>
          <a:bodyPr vert="horz" wrap="square" lIns="100728" tIns="50366" rIns="100728" bIns="50366" numCol="1" anchor="ctr" anchorCtr="0" compatLnSpc="1">
            <a:prstTxWarp prst="textNoShape">
              <a:avLst/>
            </a:prstTxWarp>
          </a:bodyPr>
          <a:lstStyle/>
          <a:p>
            <a:pPr lvl="0"/>
            <a:r>
              <a:rPr lang="en-US"/>
              <a:t>Click to edit Master title style</a:t>
            </a:r>
          </a:p>
        </p:txBody>
      </p:sp>
      <p:sp>
        <p:nvSpPr>
          <p:cNvPr id="13315" name="Rectangle 3"/>
          <p:cNvSpPr>
            <a:spLocks noGrp="1" noChangeArrowheads="1"/>
          </p:cNvSpPr>
          <p:nvPr>
            <p:ph type="body" idx="1"/>
          </p:nvPr>
        </p:nvSpPr>
        <p:spPr bwMode="auto">
          <a:xfrm>
            <a:off x="671989" y="1763928"/>
            <a:ext cx="12095798" cy="4989036"/>
          </a:xfrm>
          <a:prstGeom prst="rect">
            <a:avLst/>
          </a:prstGeom>
          <a:noFill/>
          <a:ln w="9525">
            <a:noFill/>
            <a:miter lim="800000"/>
            <a:headEnd/>
            <a:tailEnd/>
          </a:ln>
          <a:effectLst/>
        </p:spPr>
        <p:txBody>
          <a:bodyPr vert="horz" wrap="square" lIns="100728" tIns="50366" rIns="100728" bIns="5036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316" name="Rectangle 4"/>
          <p:cNvSpPr>
            <a:spLocks noGrp="1" noChangeArrowheads="1"/>
          </p:cNvSpPr>
          <p:nvPr>
            <p:ph type="dt" sz="half" idx="2"/>
          </p:nvPr>
        </p:nvSpPr>
        <p:spPr bwMode="auto">
          <a:xfrm>
            <a:off x="671988" y="6884205"/>
            <a:ext cx="3135948" cy="524977"/>
          </a:xfrm>
          <a:prstGeom prst="rect">
            <a:avLst/>
          </a:prstGeom>
          <a:noFill/>
          <a:ln w="9525">
            <a:noFill/>
            <a:miter lim="800000"/>
            <a:headEnd/>
            <a:tailEnd/>
          </a:ln>
          <a:effectLst/>
        </p:spPr>
        <p:txBody>
          <a:bodyPr vert="horz" wrap="square" lIns="100728" tIns="50366" rIns="100728" bIns="50366" numCol="1" anchor="t" anchorCtr="0" compatLnSpc="1">
            <a:prstTxWarp prst="textNoShape">
              <a:avLst/>
            </a:prstTxWarp>
          </a:bodyPr>
          <a:lstStyle>
            <a:lvl1pPr>
              <a:defRPr sz="1500"/>
            </a:lvl1pPr>
          </a:lstStyle>
          <a:p>
            <a:endParaRPr lang="en-US"/>
          </a:p>
        </p:txBody>
      </p:sp>
      <p:sp>
        <p:nvSpPr>
          <p:cNvPr id="13317" name="Rectangle 5"/>
          <p:cNvSpPr>
            <a:spLocks noGrp="1" noChangeArrowheads="1"/>
          </p:cNvSpPr>
          <p:nvPr>
            <p:ph type="ftr" sz="quarter" idx="3"/>
          </p:nvPr>
        </p:nvSpPr>
        <p:spPr bwMode="auto">
          <a:xfrm>
            <a:off x="4591924" y="6884205"/>
            <a:ext cx="4255929" cy="524977"/>
          </a:xfrm>
          <a:prstGeom prst="rect">
            <a:avLst/>
          </a:prstGeom>
          <a:noFill/>
          <a:ln w="9525">
            <a:noFill/>
            <a:miter lim="800000"/>
            <a:headEnd/>
            <a:tailEnd/>
          </a:ln>
          <a:effectLst/>
        </p:spPr>
        <p:txBody>
          <a:bodyPr vert="horz" wrap="square" lIns="100728" tIns="50366" rIns="100728" bIns="50366" numCol="1" anchor="t" anchorCtr="0" compatLnSpc="1">
            <a:prstTxWarp prst="textNoShape">
              <a:avLst/>
            </a:prstTxWarp>
          </a:bodyPr>
          <a:lstStyle>
            <a:lvl1pPr algn="ctr">
              <a:defRPr sz="1500"/>
            </a:lvl1pPr>
          </a:lstStyle>
          <a:p>
            <a:endParaRPr lang="en-US"/>
          </a:p>
        </p:txBody>
      </p:sp>
      <p:sp>
        <p:nvSpPr>
          <p:cNvPr id="13318" name="Rectangle 6"/>
          <p:cNvSpPr>
            <a:spLocks noGrp="1" noChangeArrowheads="1"/>
          </p:cNvSpPr>
          <p:nvPr>
            <p:ph type="sldNum" sz="quarter" idx="4"/>
          </p:nvPr>
        </p:nvSpPr>
        <p:spPr bwMode="auto">
          <a:xfrm>
            <a:off x="9631839" y="6884205"/>
            <a:ext cx="3135948" cy="524977"/>
          </a:xfrm>
          <a:prstGeom prst="rect">
            <a:avLst/>
          </a:prstGeom>
          <a:noFill/>
          <a:ln w="9525">
            <a:noFill/>
            <a:miter lim="800000"/>
            <a:headEnd/>
            <a:tailEnd/>
          </a:ln>
          <a:effectLst/>
        </p:spPr>
        <p:txBody>
          <a:bodyPr vert="horz" wrap="square" lIns="100728" tIns="50366" rIns="100728" bIns="50366" numCol="1" anchor="t" anchorCtr="0" compatLnSpc="1">
            <a:prstTxWarp prst="textNoShape">
              <a:avLst/>
            </a:prstTxWarp>
          </a:bodyPr>
          <a:lstStyle>
            <a:lvl1pPr algn="r">
              <a:defRPr sz="1500"/>
            </a:lvl1pPr>
          </a:lstStyle>
          <a:p>
            <a:fld id="{E7EF7A41-D52C-4259-A0F6-3650069B86D8}"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fontAlgn="base" hangingPunct="1">
        <a:spcBef>
          <a:spcPct val="0"/>
        </a:spcBef>
        <a:spcAft>
          <a:spcPct val="0"/>
        </a:spcAft>
        <a:defRPr sz="4900">
          <a:solidFill>
            <a:schemeClr val="tx2"/>
          </a:solidFill>
          <a:latin typeface="+mj-lt"/>
          <a:ea typeface="+mj-ea"/>
          <a:cs typeface="+mj-cs"/>
        </a:defRPr>
      </a:lvl1pPr>
      <a:lvl2pPr algn="ctr" rtl="0" eaLnBrk="1" fontAlgn="base" hangingPunct="1">
        <a:spcBef>
          <a:spcPct val="0"/>
        </a:spcBef>
        <a:spcAft>
          <a:spcPct val="0"/>
        </a:spcAft>
        <a:defRPr sz="4900">
          <a:solidFill>
            <a:schemeClr val="tx2"/>
          </a:solidFill>
          <a:latin typeface="Arial" charset="0"/>
        </a:defRPr>
      </a:lvl2pPr>
      <a:lvl3pPr algn="ctr" rtl="0" eaLnBrk="1" fontAlgn="base" hangingPunct="1">
        <a:spcBef>
          <a:spcPct val="0"/>
        </a:spcBef>
        <a:spcAft>
          <a:spcPct val="0"/>
        </a:spcAft>
        <a:defRPr sz="4900">
          <a:solidFill>
            <a:schemeClr val="tx2"/>
          </a:solidFill>
          <a:latin typeface="Arial" charset="0"/>
        </a:defRPr>
      </a:lvl3pPr>
      <a:lvl4pPr algn="ctr" rtl="0" eaLnBrk="1" fontAlgn="base" hangingPunct="1">
        <a:spcBef>
          <a:spcPct val="0"/>
        </a:spcBef>
        <a:spcAft>
          <a:spcPct val="0"/>
        </a:spcAft>
        <a:defRPr sz="4900">
          <a:solidFill>
            <a:schemeClr val="tx2"/>
          </a:solidFill>
          <a:latin typeface="Arial" charset="0"/>
        </a:defRPr>
      </a:lvl4pPr>
      <a:lvl5pPr algn="ctr" rtl="0" eaLnBrk="1" fontAlgn="base" hangingPunct="1">
        <a:spcBef>
          <a:spcPct val="0"/>
        </a:spcBef>
        <a:spcAft>
          <a:spcPct val="0"/>
        </a:spcAft>
        <a:defRPr sz="4900">
          <a:solidFill>
            <a:schemeClr val="tx2"/>
          </a:solidFill>
          <a:latin typeface="Arial" charset="0"/>
        </a:defRPr>
      </a:lvl5pPr>
      <a:lvl6pPr marL="503657" algn="ctr" rtl="0" eaLnBrk="1" fontAlgn="base" hangingPunct="1">
        <a:spcBef>
          <a:spcPct val="0"/>
        </a:spcBef>
        <a:spcAft>
          <a:spcPct val="0"/>
        </a:spcAft>
        <a:defRPr sz="4900">
          <a:solidFill>
            <a:schemeClr val="tx2"/>
          </a:solidFill>
          <a:latin typeface="Arial" charset="0"/>
        </a:defRPr>
      </a:lvl6pPr>
      <a:lvl7pPr marL="1007317" algn="ctr" rtl="0" eaLnBrk="1" fontAlgn="base" hangingPunct="1">
        <a:spcBef>
          <a:spcPct val="0"/>
        </a:spcBef>
        <a:spcAft>
          <a:spcPct val="0"/>
        </a:spcAft>
        <a:defRPr sz="4900">
          <a:solidFill>
            <a:schemeClr val="tx2"/>
          </a:solidFill>
          <a:latin typeface="Arial" charset="0"/>
        </a:defRPr>
      </a:lvl7pPr>
      <a:lvl8pPr marL="1510976" algn="ctr" rtl="0" eaLnBrk="1" fontAlgn="base" hangingPunct="1">
        <a:spcBef>
          <a:spcPct val="0"/>
        </a:spcBef>
        <a:spcAft>
          <a:spcPct val="0"/>
        </a:spcAft>
        <a:defRPr sz="4900">
          <a:solidFill>
            <a:schemeClr val="tx2"/>
          </a:solidFill>
          <a:latin typeface="Arial" charset="0"/>
        </a:defRPr>
      </a:lvl8pPr>
      <a:lvl9pPr marL="2014632" algn="ctr" rtl="0" eaLnBrk="1" fontAlgn="base" hangingPunct="1">
        <a:spcBef>
          <a:spcPct val="0"/>
        </a:spcBef>
        <a:spcAft>
          <a:spcPct val="0"/>
        </a:spcAft>
        <a:defRPr sz="4900">
          <a:solidFill>
            <a:schemeClr val="tx2"/>
          </a:solidFill>
          <a:latin typeface="Arial" charset="0"/>
        </a:defRPr>
      </a:lvl9pPr>
    </p:titleStyle>
    <p:bodyStyle>
      <a:lvl1pPr marL="377743" indent="-377743" algn="l" rtl="0" eaLnBrk="1" fontAlgn="base" hangingPunct="1">
        <a:spcBef>
          <a:spcPct val="20000"/>
        </a:spcBef>
        <a:spcAft>
          <a:spcPct val="0"/>
        </a:spcAft>
        <a:buChar char="•"/>
        <a:defRPr sz="3500">
          <a:solidFill>
            <a:schemeClr val="tx1"/>
          </a:solidFill>
          <a:latin typeface="+mn-lt"/>
          <a:ea typeface="+mn-ea"/>
          <a:cs typeface="+mn-cs"/>
        </a:defRPr>
      </a:lvl1pPr>
      <a:lvl2pPr marL="818445" indent="-314785" algn="l" rtl="0" eaLnBrk="1" fontAlgn="base" hangingPunct="1">
        <a:spcBef>
          <a:spcPct val="20000"/>
        </a:spcBef>
        <a:spcAft>
          <a:spcPct val="0"/>
        </a:spcAft>
        <a:buChar char="–"/>
        <a:defRPr sz="3100">
          <a:solidFill>
            <a:schemeClr val="tx1"/>
          </a:solidFill>
          <a:latin typeface="+mn-lt"/>
        </a:defRPr>
      </a:lvl2pPr>
      <a:lvl3pPr marL="1259148" indent="-251830" algn="l" rtl="0" eaLnBrk="1" fontAlgn="base" hangingPunct="1">
        <a:spcBef>
          <a:spcPct val="20000"/>
        </a:spcBef>
        <a:spcAft>
          <a:spcPct val="0"/>
        </a:spcAft>
        <a:buChar char="•"/>
        <a:defRPr sz="2600">
          <a:solidFill>
            <a:schemeClr val="tx1"/>
          </a:solidFill>
          <a:latin typeface="+mn-lt"/>
        </a:defRPr>
      </a:lvl3pPr>
      <a:lvl4pPr marL="1762805" indent="-251830" algn="l" rtl="0" eaLnBrk="1" fontAlgn="base" hangingPunct="1">
        <a:spcBef>
          <a:spcPct val="20000"/>
        </a:spcBef>
        <a:spcAft>
          <a:spcPct val="0"/>
        </a:spcAft>
        <a:buChar char="–"/>
        <a:defRPr sz="2200">
          <a:solidFill>
            <a:schemeClr val="tx1"/>
          </a:solidFill>
          <a:latin typeface="+mn-lt"/>
        </a:defRPr>
      </a:lvl4pPr>
      <a:lvl5pPr marL="2266462" indent="-251830" algn="l" rtl="0" eaLnBrk="1" fontAlgn="base" hangingPunct="1">
        <a:spcBef>
          <a:spcPct val="20000"/>
        </a:spcBef>
        <a:spcAft>
          <a:spcPct val="0"/>
        </a:spcAft>
        <a:buChar char="»"/>
        <a:defRPr sz="2200">
          <a:solidFill>
            <a:schemeClr val="tx1"/>
          </a:solidFill>
          <a:latin typeface="+mn-lt"/>
        </a:defRPr>
      </a:lvl5pPr>
      <a:lvl6pPr marL="2770120" indent="-251830" algn="l" rtl="0" eaLnBrk="1" fontAlgn="base" hangingPunct="1">
        <a:spcBef>
          <a:spcPct val="20000"/>
        </a:spcBef>
        <a:spcAft>
          <a:spcPct val="0"/>
        </a:spcAft>
        <a:buChar char="»"/>
        <a:defRPr sz="2200">
          <a:solidFill>
            <a:schemeClr val="tx1"/>
          </a:solidFill>
          <a:latin typeface="+mn-lt"/>
        </a:defRPr>
      </a:lvl6pPr>
      <a:lvl7pPr marL="3273778" indent="-251830" algn="l" rtl="0" eaLnBrk="1" fontAlgn="base" hangingPunct="1">
        <a:spcBef>
          <a:spcPct val="20000"/>
        </a:spcBef>
        <a:spcAft>
          <a:spcPct val="0"/>
        </a:spcAft>
        <a:buChar char="»"/>
        <a:defRPr sz="2200">
          <a:solidFill>
            <a:schemeClr val="tx1"/>
          </a:solidFill>
          <a:latin typeface="+mn-lt"/>
        </a:defRPr>
      </a:lvl7pPr>
      <a:lvl8pPr marL="3777437" indent="-251830" algn="l" rtl="0" eaLnBrk="1" fontAlgn="base" hangingPunct="1">
        <a:spcBef>
          <a:spcPct val="20000"/>
        </a:spcBef>
        <a:spcAft>
          <a:spcPct val="0"/>
        </a:spcAft>
        <a:buChar char="»"/>
        <a:defRPr sz="2200">
          <a:solidFill>
            <a:schemeClr val="tx1"/>
          </a:solidFill>
          <a:latin typeface="+mn-lt"/>
        </a:defRPr>
      </a:lvl8pPr>
      <a:lvl9pPr marL="4281094" indent="-251830" algn="l" rtl="0" eaLnBrk="1" fontAlgn="base" hangingPunct="1">
        <a:spcBef>
          <a:spcPct val="20000"/>
        </a:spcBef>
        <a:spcAft>
          <a:spcPct val="0"/>
        </a:spcAft>
        <a:buChar char="»"/>
        <a:defRPr sz="2200">
          <a:solidFill>
            <a:schemeClr val="tx1"/>
          </a:solidFill>
          <a:latin typeface="+mn-lt"/>
        </a:defRPr>
      </a:lvl9pPr>
    </p:bodyStyle>
    <p:otherStyle>
      <a:defPPr>
        <a:defRPr lang="en-US"/>
      </a:defPPr>
      <a:lvl1pPr marL="0" algn="l" defTabSz="1007317" rtl="0" eaLnBrk="1" latinLnBrk="0" hangingPunct="1">
        <a:defRPr sz="2000" kern="1200">
          <a:solidFill>
            <a:schemeClr val="tx1"/>
          </a:solidFill>
          <a:latin typeface="+mn-lt"/>
          <a:ea typeface="+mn-ea"/>
          <a:cs typeface="+mn-cs"/>
        </a:defRPr>
      </a:lvl1pPr>
      <a:lvl2pPr marL="503657" algn="l" defTabSz="1007317" rtl="0" eaLnBrk="1" latinLnBrk="0" hangingPunct="1">
        <a:defRPr sz="2000" kern="1200">
          <a:solidFill>
            <a:schemeClr val="tx1"/>
          </a:solidFill>
          <a:latin typeface="+mn-lt"/>
          <a:ea typeface="+mn-ea"/>
          <a:cs typeface="+mn-cs"/>
        </a:defRPr>
      </a:lvl2pPr>
      <a:lvl3pPr marL="1007317" algn="l" defTabSz="1007317" rtl="0" eaLnBrk="1" latinLnBrk="0" hangingPunct="1">
        <a:defRPr sz="2000" kern="1200">
          <a:solidFill>
            <a:schemeClr val="tx1"/>
          </a:solidFill>
          <a:latin typeface="+mn-lt"/>
          <a:ea typeface="+mn-ea"/>
          <a:cs typeface="+mn-cs"/>
        </a:defRPr>
      </a:lvl3pPr>
      <a:lvl4pPr marL="1510976" algn="l" defTabSz="1007317" rtl="0" eaLnBrk="1" latinLnBrk="0" hangingPunct="1">
        <a:defRPr sz="2000" kern="1200">
          <a:solidFill>
            <a:schemeClr val="tx1"/>
          </a:solidFill>
          <a:latin typeface="+mn-lt"/>
          <a:ea typeface="+mn-ea"/>
          <a:cs typeface="+mn-cs"/>
        </a:defRPr>
      </a:lvl4pPr>
      <a:lvl5pPr marL="2014632" algn="l" defTabSz="1007317" rtl="0" eaLnBrk="1" latinLnBrk="0" hangingPunct="1">
        <a:defRPr sz="2000" kern="1200">
          <a:solidFill>
            <a:schemeClr val="tx1"/>
          </a:solidFill>
          <a:latin typeface="+mn-lt"/>
          <a:ea typeface="+mn-ea"/>
          <a:cs typeface="+mn-cs"/>
        </a:defRPr>
      </a:lvl5pPr>
      <a:lvl6pPr marL="2518291" algn="l" defTabSz="1007317" rtl="0" eaLnBrk="1" latinLnBrk="0" hangingPunct="1">
        <a:defRPr sz="2000" kern="1200">
          <a:solidFill>
            <a:schemeClr val="tx1"/>
          </a:solidFill>
          <a:latin typeface="+mn-lt"/>
          <a:ea typeface="+mn-ea"/>
          <a:cs typeface="+mn-cs"/>
        </a:defRPr>
      </a:lvl6pPr>
      <a:lvl7pPr marL="3021949" algn="l" defTabSz="1007317" rtl="0" eaLnBrk="1" latinLnBrk="0" hangingPunct="1">
        <a:defRPr sz="2000" kern="1200">
          <a:solidFill>
            <a:schemeClr val="tx1"/>
          </a:solidFill>
          <a:latin typeface="+mn-lt"/>
          <a:ea typeface="+mn-ea"/>
          <a:cs typeface="+mn-cs"/>
        </a:defRPr>
      </a:lvl7pPr>
      <a:lvl8pPr marL="3525605" algn="l" defTabSz="1007317" rtl="0" eaLnBrk="1" latinLnBrk="0" hangingPunct="1">
        <a:defRPr sz="2000" kern="1200">
          <a:solidFill>
            <a:schemeClr val="tx1"/>
          </a:solidFill>
          <a:latin typeface="+mn-lt"/>
          <a:ea typeface="+mn-ea"/>
          <a:cs typeface="+mn-cs"/>
        </a:defRPr>
      </a:lvl8pPr>
      <a:lvl9pPr marL="4029265" algn="l" defTabSz="1007317" rtl="0" eaLnBrk="1" latinLnBrk="0" hangingPunct="1">
        <a:defRPr sz="20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671989" y="302737"/>
            <a:ext cx="12095798" cy="1259946"/>
          </a:xfrm>
          <a:prstGeom prst="rect">
            <a:avLst/>
          </a:prstGeom>
          <a:noFill/>
          <a:ln w="9525">
            <a:noFill/>
            <a:miter lim="800000"/>
            <a:headEnd/>
            <a:tailEnd/>
          </a:ln>
          <a:effectLst/>
        </p:spPr>
        <p:txBody>
          <a:bodyPr vert="horz" wrap="square" lIns="100717" tIns="50361" rIns="100717" bIns="50361" numCol="1" anchor="ctr" anchorCtr="0" compatLnSpc="1">
            <a:prstTxWarp prst="textNoShape">
              <a:avLst/>
            </a:prstTxWarp>
          </a:bodyPr>
          <a:lstStyle/>
          <a:p>
            <a:pPr lvl="0"/>
            <a:r>
              <a:rPr lang="en-US"/>
              <a:t>Click to edit Master title style</a:t>
            </a:r>
          </a:p>
        </p:txBody>
      </p:sp>
      <p:sp>
        <p:nvSpPr>
          <p:cNvPr id="14339" name="Rectangle 3"/>
          <p:cNvSpPr>
            <a:spLocks noGrp="1" noChangeArrowheads="1"/>
          </p:cNvSpPr>
          <p:nvPr>
            <p:ph type="body" idx="1"/>
          </p:nvPr>
        </p:nvSpPr>
        <p:spPr bwMode="auto">
          <a:xfrm>
            <a:off x="671989" y="1763928"/>
            <a:ext cx="12095798" cy="4989036"/>
          </a:xfrm>
          <a:prstGeom prst="rect">
            <a:avLst/>
          </a:prstGeom>
          <a:noFill/>
          <a:ln w="9525">
            <a:noFill/>
            <a:miter lim="800000"/>
            <a:headEnd/>
            <a:tailEnd/>
          </a:ln>
          <a:effectLst/>
        </p:spPr>
        <p:txBody>
          <a:bodyPr vert="horz" wrap="square" lIns="100717" tIns="50361" rIns="100717" bIns="5036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340" name="Rectangle 4"/>
          <p:cNvSpPr>
            <a:spLocks noGrp="1" noChangeArrowheads="1"/>
          </p:cNvSpPr>
          <p:nvPr>
            <p:ph type="dt" sz="half" idx="2"/>
          </p:nvPr>
        </p:nvSpPr>
        <p:spPr bwMode="auto">
          <a:xfrm>
            <a:off x="671988" y="6884205"/>
            <a:ext cx="3135948" cy="524977"/>
          </a:xfrm>
          <a:prstGeom prst="rect">
            <a:avLst/>
          </a:prstGeom>
          <a:noFill/>
          <a:ln w="9525">
            <a:noFill/>
            <a:miter lim="800000"/>
            <a:headEnd/>
            <a:tailEnd/>
          </a:ln>
          <a:effectLst/>
        </p:spPr>
        <p:txBody>
          <a:bodyPr vert="horz" wrap="square" lIns="100717" tIns="50361" rIns="100717" bIns="50361" numCol="1" anchor="t" anchorCtr="0" compatLnSpc="1">
            <a:prstTxWarp prst="textNoShape">
              <a:avLst/>
            </a:prstTxWarp>
          </a:bodyPr>
          <a:lstStyle>
            <a:lvl1pPr>
              <a:defRPr sz="1500"/>
            </a:lvl1pPr>
          </a:lstStyle>
          <a:p>
            <a:endParaRPr lang="en-US"/>
          </a:p>
        </p:txBody>
      </p:sp>
      <p:sp>
        <p:nvSpPr>
          <p:cNvPr id="14341" name="Rectangle 5"/>
          <p:cNvSpPr>
            <a:spLocks noGrp="1" noChangeArrowheads="1"/>
          </p:cNvSpPr>
          <p:nvPr>
            <p:ph type="ftr" sz="quarter" idx="3"/>
          </p:nvPr>
        </p:nvSpPr>
        <p:spPr bwMode="auto">
          <a:xfrm>
            <a:off x="4591924" y="6884205"/>
            <a:ext cx="4255929" cy="524977"/>
          </a:xfrm>
          <a:prstGeom prst="rect">
            <a:avLst/>
          </a:prstGeom>
          <a:noFill/>
          <a:ln w="9525">
            <a:noFill/>
            <a:miter lim="800000"/>
            <a:headEnd/>
            <a:tailEnd/>
          </a:ln>
          <a:effectLst/>
        </p:spPr>
        <p:txBody>
          <a:bodyPr vert="horz" wrap="square" lIns="100717" tIns="50361" rIns="100717" bIns="50361" numCol="1" anchor="t" anchorCtr="0" compatLnSpc="1">
            <a:prstTxWarp prst="textNoShape">
              <a:avLst/>
            </a:prstTxWarp>
          </a:bodyPr>
          <a:lstStyle>
            <a:lvl1pPr algn="ctr">
              <a:defRPr sz="1500"/>
            </a:lvl1pPr>
          </a:lstStyle>
          <a:p>
            <a:endParaRPr lang="en-US"/>
          </a:p>
        </p:txBody>
      </p:sp>
      <p:sp>
        <p:nvSpPr>
          <p:cNvPr id="14342" name="Rectangle 6"/>
          <p:cNvSpPr>
            <a:spLocks noGrp="1" noChangeArrowheads="1"/>
          </p:cNvSpPr>
          <p:nvPr>
            <p:ph type="sldNum" sz="quarter" idx="4"/>
          </p:nvPr>
        </p:nvSpPr>
        <p:spPr bwMode="auto">
          <a:xfrm>
            <a:off x="9631839" y="6884205"/>
            <a:ext cx="3135948" cy="524977"/>
          </a:xfrm>
          <a:prstGeom prst="rect">
            <a:avLst/>
          </a:prstGeom>
          <a:noFill/>
          <a:ln w="9525">
            <a:noFill/>
            <a:miter lim="800000"/>
            <a:headEnd/>
            <a:tailEnd/>
          </a:ln>
          <a:effectLst/>
        </p:spPr>
        <p:txBody>
          <a:bodyPr vert="horz" wrap="square" lIns="100717" tIns="50361" rIns="100717" bIns="50361" numCol="1" anchor="t" anchorCtr="0" compatLnSpc="1">
            <a:prstTxWarp prst="textNoShape">
              <a:avLst/>
            </a:prstTxWarp>
          </a:bodyPr>
          <a:lstStyle>
            <a:lvl1pPr algn="r">
              <a:defRPr sz="1500"/>
            </a:lvl1pPr>
          </a:lstStyle>
          <a:p>
            <a:fld id="{91D51E46-6B6C-463C-84AE-A95E90D5FF8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fontAlgn="base" hangingPunct="1">
        <a:spcBef>
          <a:spcPct val="0"/>
        </a:spcBef>
        <a:spcAft>
          <a:spcPct val="0"/>
        </a:spcAft>
        <a:defRPr sz="4900">
          <a:solidFill>
            <a:schemeClr val="tx2"/>
          </a:solidFill>
          <a:latin typeface="+mj-lt"/>
          <a:ea typeface="+mj-ea"/>
          <a:cs typeface="+mj-cs"/>
        </a:defRPr>
      </a:lvl1pPr>
      <a:lvl2pPr algn="ctr" rtl="0" eaLnBrk="1" fontAlgn="base" hangingPunct="1">
        <a:spcBef>
          <a:spcPct val="0"/>
        </a:spcBef>
        <a:spcAft>
          <a:spcPct val="0"/>
        </a:spcAft>
        <a:defRPr sz="4900">
          <a:solidFill>
            <a:schemeClr val="tx2"/>
          </a:solidFill>
          <a:latin typeface="Arial" charset="0"/>
        </a:defRPr>
      </a:lvl2pPr>
      <a:lvl3pPr algn="ctr" rtl="0" eaLnBrk="1" fontAlgn="base" hangingPunct="1">
        <a:spcBef>
          <a:spcPct val="0"/>
        </a:spcBef>
        <a:spcAft>
          <a:spcPct val="0"/>
        </a:spcAft>
        <a:defRPr sz="4900">
          <a:solidFill>
            <a:schemeClr val="tx2"/>
          </a:solidFill>
          <a:latin typeface="Arial" charset="0"/>
        </a:defRPr>
      </a:lvl3pPr>
      <a:lvl4pPr algn="ctr" rtl="0" eaLnBrk="1" fontAlgn="base" hangingPunct="1">
        <a:spcBef>
          <a:spcPct val="0"/>
        </a:spcBef>
        <a:spcAft>
          <a:spcPct val="0"/>
        </a:spcAft>
        <a:defRPr sz="4900">
          <a:solidFill>
            <a:schemeClr val="tx2"/>
          </a:solidFill>
          <a:latin typeface="Arial" charset="0"/>
        </a:defRPr>
      </a:lvl4pPr>
      <a:lvl5pPr algn="ctr" rtl="0" eaLnBrk="1" fontAlgn="base" hangingPunct="1">
        <a:spcBef>
          <a:spcPct val="0"/>
        </a:spcBef>
        <a:spcAft>
          <a:spcPct val="0"/>
        </a:spcAft>
        <a:defRPr sz="4900">
          <a:solidFill>
            <a:schemeClr val="tx2"/>
          </a:solidFill>
          <a:latin typeface="Arial" charset="0"/>
        </a:defRPr>
      </a:lvl5pPr>
      <a:lvl6pPr marL="503604" algn="ctr" rtl="0" eaLnBrk="1" fontAlgn="base" hangingPunct="1">
        <a:spcBef>
          <a:spcPct val="0"/>
        </a:spcBef>
        <a:spcAft>
          <a:spcPct val="0"/>
        </a:spcAft>
        <a:defRPr sz="4900">
          <a:solidFill>
            <a:schemeClr val="tx2"/>
          </a:solidFill>
          <a:latin typeface="Arial" charset="0"/>
        </a:defRPr>
      </a:lvl6pPr>
      <a:lvl7pPr marL="1007212" algn="ctr" rtl="0" eaLnBrk="1" fontAlgn="base" hangingPunct="1">
        <a:spcBef>
          <a:spcPct val="0"/>
        </a:spcBef>
        <a:spcAft>
          <a:spcPct val="0"/>
        </a:spcAft>
        <a:defRPr sz="4900">
          <a:solidFill>
            <a:schemeClr val="tx2"/>
          </a:solidFill>
          <a:latin typeface="Arial" charset="0"/>
        </a:defRPr>
      </a:lvl7pPr>
      <a:lvl8pPr marL="1510819" algn="ctr" rtl="0" eaLnBrk="1" fontAlgn="base" hangingPunct="1">
        <a:spcBef>
          <a:spcPct val="0"/>
        </a:spcBef>
        <a:spcAft>
          <a:spcPct val="0"/>
        </a:spcAft>
        <a:defRPr sz="4900">
          <a:solidFill>
            <a:schemeClr val="tx2"/>
          </a:solidFill>
          <a:latin typeface="Arial" charset="0"/>
        </a:defRPr>
      </a:lvl8pPr>
      <a:lvl9pPr marL="2014423" algn="ctr" rtl="0" eaLnBrk="1" fontAlgn="base" hangingPunct="1">
        <a:spcBef>
          <a:spcPct val="0"/>
        </a:spcBef>
        <a:spcAft>
          <a:spcPct val="0"/>
        </a:spcAft>
        <a:defRPr sz="4900">
          <a:solidFill>
            <a:schemeClr val="tx2"/>
          </a:solidFill>
          <a:latin typeface="Arial" charset="0"/>
        </a:defRPr>
      </a:lvl9pPr>
    </p:titleStyle>
    <p:bodyStyle>
      <a:lvl1pPr marL="377704" indent="-377704" algn="l" rtl="0" eaLnBrk="1" fontAlgn="base" hangingPunct="1">
        <a:spcBef>
          <a:spcPct val="20000"/>
        </a:spcBef>
        <a:spcAft>
          <a:spcPct val="0"/>
        </a:spcAft>
        <a:buChar char="•"/>
        <a:defRPr sz="3500">
          <a:solidFill>
            <a:schemeClr val="tx1"/>
          </a:solidFill>
          <a:latin typeface="+mn-lt"/>
          <a:ea typeface="+mn-ea"/>
          <a:cs typeface="+mn-cs"/>
        </a:defRPr>
      </a:lvl1pPr>
      <a:lvl2pPr marL="818360" indent="-314752" algn="l" rtl="0" eaLnBrk="1" fontAlgn="base" hangingPunct="1">
        <a:spcBef>
          <a:spcPct val="20000"/>
        </a:spcBef>
        <a:spcAft>
          <a:spcPct val="0"/>
        </a:spcAft>
        <a:buChar char="–"/>
        <a:defRPr sz="3100">
          <a:solidFill>
            <a:schemeClr val="tx1"/>
          </a:solidFill>
          <a:latin typeface="+mn-lt"/>
        </a:defRPr>
      </a:lvl2pPr>
      <a:lvl3pPr marL="1259017" indent="-251804" algn="l" rtl="0" eaLnBrk="1" fontAlgn="base" hangingPunct="1">
        <a:spcBef>
          <a:spcPct val="20000"/>
        </a:spcBef>
        <a:spcAft>
          <a:spcPct val="0"/>
        </a:spcAft>
        <a:buChar char="•"/>
        <a:defRPr sz="2600">
          <a:solidFill>
            <a:schemeClr val="tx1"/>
          </a:solidFill>
          <a:latin typeface="+mn-lt"/>
        </a:defRPr>
      </a:lvl3pPr>
      <a:lvl4pPr marL="1762622" indent="-251804" algn="l" rtl="0" eaLnBrk="1" fontAlgn="base" hangingPunct="1">
        <a:spcBef>
          <a:spcPct val="20000"/>
        </a:spcBef>
        <a:spcAft>
          <a:spcPct val="0"/>
        </a:spcAft>
        <a:buChar char="–"/>
        <a:defRPr sz="2200">
          <a:solidFill>
            <a:schemeClr val="tx1"/>
          </a:solidFill>
          <a:latin typeface="+mn-lt"/>
        </a:defRPr>
      </a:lvl4pPr>
      <a:lvl5pPr marL="2266227" indent="-251804" algn="l" rtl="0" eaLnBrk="1" fontAlgn="base" hangingPunct="1">
        <a:spcBef>
          <a:spcPct val="20000"/>
        </a:spcBef>
        <a:spcAft>
          <a:spcPct val="0"/>
        </a:spcAft>
        <a:buChar char="»"/>
        <a:defRPr sz="2200">
          <a:solidFill>
            <a:schemeClr val="tx1"/>
          </a:solidFill>
          <a:latin typeface="+mn-lt"/>
        </a:defRPr>
      </a:lvl5pPr>
      <a:lvl6pPr marL="2769833" indent="-251804" algn="l" rtl="0" eaLnBrk="1" fontAlgn="base" hangingPunct="1">
        <a:spcBef>
          <a:spcPct val="20000"/>
        </a:spcBef>
        <a:spcAft>
          <a:spcPct val="0"/>
        </a:spcAft>
        <a:buChar char="»"/>
        <a:defRPr sz="2200">
          <a:solidFill>
            <a:schemeClr val="tx1"/>
          </a:solidFill>
          <a:latin typeface="+mn-lt"/>
        </a:defRPr>
      </a:lvl6pPr>
      <a:lvl7pPr marL="3273439" indent="-251804" algn="l" rtl="0" eaLnBrk="1" fontAlgn="base" hangingPunct="1">
        <a:spcBef>
          <a:spcPct val="20000"/>
        </a:spcBef>
        <a:spcAft>
          <a:spcPct val="0"/>
        </a:spcAft>
        <a:buChar char="»"/>
        <a:defRPr sz="2200">
          <a:solidFill>
            <a:schemeClr val="tx1"/>
          </a:solidFill>
          <a:latin typeface="+mn-lt"/>
        </a:defRPr>
      </a:lvl7pPr>
      <a:lvl8pPr marL="3777045" indent="-251804" algn="l" rtl="0" eaLnBrk="1" fontAlgn="base" hangingPunct="1">
        <a:spcBef>
          <a:spcPct val="20000"/>
        </a:spcBef>
        <a:spcAft>
          <a:spcPct val="0"/>
        </a:spcAft>
        <a:buChar char="»"/>
        <a:defRPr sz="2200">
          <a:solidFill>
            <a:schemeClr val="tx1"/>
          </a:solidFill>
          <a:latin typeface="+mn-lt"/>
        </a:defRPr>
      </a:lvl8pPr>
      <a:lvl9pPr marL="4280650" indent="-251804" algn="l" rtl="0" eaLnBrk="1" fontAlgn="base" hangingPunct="1">
        <a:spcBef>
          <a:spcPct val="20000"/>
        </a:spcBef>
        <a:spcAft>
          <a:spcPct val="0"/>
        </a:spcAft>
        <a:buChar char="»"/>
        <a:defRPr sz="2200">
          <a:solidFill>
            <a:schemeClr val="tx1"/>
          </a:solidFill>
          <a:latin typeface="+mn-lt"/>
        </a:defRPr>
      </a:lvl9pPr>
    </p:bodyStyle>
    <p:otherStyle>
      <a:defPPr>
        <a:defRPr lang="en-US"/>
      </a:defPPr>
      <a:lvl1pPr marL="0" algn="l" defTabSz="1007212" rtl="0" eaLnBrk="1" latinLnBrk="0" hangingPunct="1">
        <a:defRPr sz="2000" kern="1200">
          <a:solidFill>
            <a:schemeClr val="tx1"/>
          </a:solidFill>
          <a:latin typeface="+mn-lt"/>
          <a:ea typeface="+mn-ea"/>
          <a:cs typeface="+mn-cs"/>
        </a:defRPr>
      </a:lvl1pPr>
      <a:lvl2pPr marL="503604" algn="l" defTabSz="1007212" rtl="0" eaLnBrk="1" latinLnBrk="0" hangingPunct="1">
        <a:defRPr sz="2000" kern="1200">
          <a:solidFill>
            <a:schemeClr val="tx1"/>
          </a:solidFill>
          <a:latin typeface="+mn-lt"/>
          <a:ea typeface="+mn-ea"/>
          <a:cs typeface="+mn-cs"/>
        </a:defRPr>
      </a:lvl2pPr>
      <a:lvl3pPr marL="1007212" algn="l" defTabSz="1007212" rtl="0" eaLnBrk="1" latinLnBrk="0" hangingPunct="1">
        <a:defRPr sz="2000" kern="1200">
          <a:solidFill>
            <a:schemeClr val="tx1"/>
          </a:solidFill>
          <a:latin typeface="+mn-lt"/>
          <a:ea typeface="+mn-ea"/>
          <a:cs typeface="+mn-cs"/>
        </a:defRPr>
      </a:lvl3pPr>
      <a:lvl4pPr marL="1510819" algn="l" defTabSz="1007212" rtl="0" eaLnBrk="1" latinLnBrk="0" hangingPunct="1">
        <a:defRPr sz="2000" kern="1200">
          <a:solidFill>
            <a:schemeClr val="tx1"/>
          </a:solidFill>
          <a:latin typeface="+mn-lt"/>
          <a:ea typeface="+mn-ea"/>
          <a:cs typeface="+mn-cs"/>
        </a:defRPr>
      </a:lvl4pPr>
      <a:lvl5pPr marL="2014423" algn="l" defTabSz="1007212" rtl="0" eaLnBrk="1" latinLnBrk="0" hangingPunct="1">
        <a:defRPr sz="2000" kern="1200">
          <a:solidFill>
            <a:schemeClr val="tx1"/>
          </a:solidFill>
          <a:latin typeface="+mn-lt"/>
          <a:ea typeface="+mn-ea"/>
          <a:cs typeface="+mn-cs"/>
        </a:defRPr>
      </a:lvl5pPr>
      <a:lvl6pPr marL="2518030" algn="l" defTabSz="1007212" rtl="0" eaLnBrk="1" latinLnBrk="0" hangingPunct="1">
        <a:defRPr sz="2000" kern="1200">
          <a:solidFill>
            <a:schemeClr val="tx1"/>
          </a:solidFill>
          <a:latin typeface="+mn-lt"/>
          <a:ea typeface="+mn-ea"/>
          <a:cs typeface="+mn-cs"/>
        </a:defRPr>
      </a:lvl6pPr>
      <a:lvl7pPr marL="3021636" algn="l" defTabSz="1007212" rtl="0" eaLnBrk="1" latinLnBrk="0" hangingPunct="1">
        <a:defRPr sz="2000" kern="1200">
          <a:solidFill>
            <a:schemeClr val="tx1"/>
          </a:solidFill>
          <a:latin typeface="+mn-lt"/>
          <a:ea typeface="+mn-ea"/>
          <a:cs typeface="+mn-cs"/>
        </a:defRPr>
      </a:lvl7pPr>
      <a:lvl8pPr marL="3525239" algn="l" defTabSz="1007212" rtl="0" eaLnBrk="1" latinLnBrk="0" hangingPunct="1">
        <a:defRPr sz="2000" kern="1200">
          <a:solidFill>
            <a:schemeClr val="tx1"/>
          </a:solidFill>
          <a:latin typeface="+mn-lt"/>
          <a:ea typeface="+mn-ea"/>
          <a:cs typeface="+mn-cs"/>
        </a:defRPr>
      </a:lvl8pPr>
      <a:lvl9pPr marL="4028847" algn="l" defTabSz="1007212" rtl="0" eaLnBrk="1" latinLnBrk="0" hangingPunct="1">
        <a:defRPr sz="20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671989" y="335985"/>
            <a:ext cx="12095798" cy="1259946"/>
          </a:xfrm>
          <a:prstGeom prst="rect">
            <a:avLst/>
          </a:prstGeom>
          <a:noFill/>
          <a:ln w="9525">
            <a:noFill/>
            <a:miter lim="800000"/>
            <a:headEnd/>
            <a:tailEnd/>
          </a:ln>
          <a:effectLst/>
        </p:spPr>
        <p:txBody>
          <a:bodyPr vert="horz" wrap="square" lIns="100706" tIns="50355" rIns="100706" bIns="50355" numCol="1" anchor="ctr" anchorCtr="0" compatLnSpc="1">
            <a:prstTxWarp prst="textNoShape">
              <a:avLst/>
            </a:prstTxWarp>
          </a:bodyPr>
          <a:lstStyle/>
          <a:p>
            <a:pPr lvl="0"/>
            <a:r>
              <a:rPr lang="en-US"/>
              <a:t>Click to edit Master title style</a:t>
            </a:r>
          </a:p>
        </p:txBody>
      </p:sp>
      <p:sp>
        <p:nvSpPr>
          <p:cNvPr id="15363" name="Rectangle 3"/>
          <p:cNvSpPr>
            <a:spLocks noGrp="1" noChangeArrowheads="1"/>
          </p:cNvSpPr>
          <p:nvPr>
            <p:ph type="body" idx="1"/>
          </p:nvPr>
        </p:nvSpPr>
        <p:spPr bwMode="auto">
          <a:xfrm>
            <a:off x="671989" y="4838542"/>
            <a:ext cx="12095798" cy="2553140"/>
          </a:xfrm>
          <a:prstGeom prst="rect">
            <a:avLst/>
          </a:prstGeom>
          <a:noFill/>
          <a:ln w="9525">
            <a:noFill/>
            <a:miter lim="800000"/>
            <a:headEnd/>
            <a:tailEnd/>
          </a:ln>
          <a:effectLst/>
        </p:spPr>
        <p:txBody>
          <a:bodyPr vert="horz" wrap="square" lIns="100706" tIns="50355" rIns="100706" bIns="5035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364" name="Rectangle 4"/>
          <p:cNvSpPr>
            <a:spLocks noGrp="1" noChangeArrowheads="1"/>
          </p:cNvSpPr>
          <p:nvPr>
            <p:ph type="dt" sz="half" idx="2"/>
          </p:nvPr>
        </p:nvSpPr>
        <p:spPr bwMode="auto">
          <a:xfrm>
            <a:off x="671988" y="6884205"/>
            <a:ext cx="3135948" cy="524977"/>
          </a:xfrm>
          <a:prstGeom prst="rect">
            <a:avLst/>
          </a:prstGeom>
          <a:noFill/>
          <a:ln w="9525">
            <a:noFill/>
            <a:miter lim="800000"/>
            <a:headEnd/>
            <a:tailEnd/>
          </a:ln>
          <a:effectLst/>
        </p:spPr>
        <p:txBody>
          <a:bodyPr vert="horz" wrap="square" lIns="100706" tIns="50355" rIns="100706" bIns="50355" numCol="1" anchor="t" anchorCtr="0" compatLnSpc="1">
            <a:prstTxWarp prst="textNoShape">
              <a:avLst/>
            </a:prstTxWarp>
          </a:bodyPr>
          <a:lstStyle>
            <a:lvl1pPr>
              <a:defRPr sz="1500"/>
            </a:lvl1pPr>
          </a:lstStyle>
          <a:p>
            <a:endParaRPr lang="en-US"/>
          </a:p>
        </p:txBody>
      </p:sp>
      <p:sp>
        <p:nvSpPr>
          <p:cNvPr id="15365" name="Rectangle 5"/>
          <p:cNvSpPr>
            <a:spLocks noGrp="1" noChangeArrowheads="1"/>
          </p:cNvSpPr>
          <p:nvPr>
            <p:ph type="ftr" sz="quarter" idx="3"/>
          </p:nvPr>
        </p:nvSpPr>
        <p:spPr bwMode="auto">
          <a:xfrm>
            <a:off x="4591924" y="6884205"/>
            <a:ext cx="4255929" cy="524977"/>
          </a:xfrm>
          <a:prstGeom prst="rect">
            <a:avLst/>
          </a:prstGeom>
          <a:noFill/>
          <a:ln w="9525">
            <a:noFill/>
            <a:miter lim="800000"/>
            <a:headEnd/>
            <a:tailEnd/>
          </a:ln>
          <a:effectLst/>
        </p:spPr>
        <p:txBody>
          <a:bodyPr vert="horz" wrap="square" lIns="100706" tIns="50355" rIns="100706" bIns="50355" numCol="1" anchor="t" anchorCtr="0" compatLnSpc="1">
            <a:prstTxWarp prst="textNoShape">
              <a:avLst/>
            </a:prstTxWarp>
          </a:bodyPr>
          <a:lstStyle>
            <a:lvl1pPr algn="ctr">
              <a:defRPr sz="1500"/>
            </a:lvl1pPr>
          </a:lstStyle>
          <a:p>
            <a:endParaRPr lang="en-US"/>
          </a:p>
        </p:txBody>
      </p:sp>
      <p:sp>
        <p:nvSpPr>
          <p:cNvPr id="15366" name="Rectangle 6"/>
          <p:cNvSpPr>
            <a:spLocks noGrp="1" noChangeArrowheads="1"/>
          </p:cNvSpPr>
          <p:nvPr>
            <p:ph type="sldNum" sz="quarter" idx="4"/>
          </p:nvPr>
        </p:nvSpPr>
        <p:spPr bwMode="auto">
          <a:xfrm>
            <a:off x="9631839" y="6884205"/>
            <a:ext cx="3135948" cy="524977"/>
          </a:xfrm>
          <a:prstGeom prst="rect">
            <a:avLst/>
          </a:prstGeom>
          <a:noFill/>
          <a:ln w="9525">
            <a:noFill/>
            <a:miter lim="800000"/>
            <a:headEnd/>
            <a:tailEnd/>
          </a:ln>
          <a:effectLst/>
        </p:spPr>
        <p:txBody>
          <a:bodyPr vert="horz" wrap="square" lIns="100706" tIns="50355" rIns="100706" bIns="50355" numCol="1" anchor="t" anchorCtr="0" compatLnSpc="1">
            <a:prstTxWarp prst="textNoShape">
              <a:avLst/>
            </a:prstTxWarp>
          </a:bodyPr>
          <a:lstStyle>
            <a:lvl1pPr algn="r">
              <a:defRPr sz="1500"/>
            </a:lvl1pPr>
          </a:lstStyle>
          <a:p>
            <a:fld id="{DA7DD75A-624C-4DAC-9BFD-9903D252814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1" fontAlgn="base" hangingPunct="1">
        <a:spcBef>
          <a:spcPct val="0"/>
        </a:spcBef>
        <a:spcAft>
          <a:spcPct val="0"/>
        </a:spcAft>
        <a:defRPr sz="4900">
          <a:solidFill>
            <a:schemeClr val="tx2"/>
          </a:solidFill>
          <a:latin typeface="+mj-lt"/>
          <a:ea typeface="+mj-ea"/>
          <a:cs typeface="+mj-cs"/>
        </a:defRPr>
      </a:lvl1pPr>
      <a:lvl2pPr algn="ctr" rtl="0" eaLnBrk="1" fontAlgn="base" hangingPunct="1">
        <a:spcBef>
          <a:spcPct val="0"/>
        </a:spcBef>
        <a:spcAft>
          <a:spcPct val="0"/>
        </a:spcAft>
        <a:defRPr sz="4900">
          <a:solidFill>
            <a:schemeClr val="tx2"/>
          </a:solidFill>
          <a:latin typeface="Arial" charset="0"/>
        </a:defRPr>
      </a:lvl2pPr>
      <a:lvl3pPr algn="ctr" rtl="0" eaLnBrk="1" fontAlgn="base" hangingPunct="1">
        <a:spcBef>
          <a:spcPct val="0"/>
        </a:spcBef>
        <a:spcAft>
          <a:spcPct val="0"/>
        </a:spcAft>
        <a:defRPr sz="4900">
          <a:solidFill>
            <a:schemeClr val="tx2"/>
          </a:solidFill>
          <a:latin typeface="Arial" charset="0"/>
        </a:defRPr>
      </a:lvl3pPr>
      <a:lvl4pPr algn="ctr" rtl="0" eaLnBrk="1" fontAlgn="base" hangingPunct="1">
        <a:spcBef>
          <a:spcPct val="0"/>
        </a:spcBef>
        <a:spcAft>
          <a:spcPct val="0"/>
        </a:spcAft>
        <a:defRPr sz="4900">
          <a:solidFill>
            <a:schemeClr val="tx2"/>
          </a:solidFill>
          <a:latin typeface="Arial" charset="0"/>
        </a:defRPr>
      </a:lvl4pPr>
      <a:lvl5pPr algn="ctr" rtl="0" eaLnBrk="1" fontAlgn="base" hangingPunct="1">
        <a:spcBef>
          <a:spcPct val="0"/>
        </a:spcBef>
        <a:spcAft>
          <a:spcPct val="0"/>
        </a:spcAft>
        <a:defRPr sz="4900">
          <a:solidFill>
            <a:schemeClr val="tx2"/>
          </a:solidFill>
          <a:latin typeface="Arial" charset="0"/>
        </a:defRPr>
      </a:lvl5pPr>
      <a:lvl6pPr marL="503552" algn="ctr" rtl="0" eaLnBrk="1" fontAlgn="base" hangingPunct="1">
        <a:spcBef>
          <a:spcPct val="0"/>
        </a:spcBef>
        <a:spcAft>
          <a:spcPct val="0"/>
        </a:spcAft>
        <a:defRPr sz="4900">
          <a:solidFill>
            <a:schemeClr val="tx2"/>
          </a:solidFill>
          <a:latin typeface="Arial" charset="0"/>
        </a:defRPr>
      </a:lvl6pPr>
      <a:lvl7pPr marL="1007108" algn="ctr" rtl="0" eaLnBrk="1" fontAlgn="base" hangingPunct="1">
        <a:spcBef>
          <a:spcPct val="0"/>
        </a:spcBef>
        <a:spcAft>
          <a:spcPct val="0"/>
        </a:spcAft>
        <a:defRPr sz="4900">
          <a:solidFill>
            <a:schemeClr val="tx2"/>
          </a:solidFill>
          <a:latin typeface="Arial" charset="0"/>
        </a:defRPr>
      </a:lvl7pPr>
      <a:lvl8pPr marL="1510662" algn="ctr" rtl="0" eaLnBrk="1" fontAlgn="base" hangingPunct="1">
        <a:spcBef>
          <a:spcPct val="0"/>
        </a:spcBef>
        <a:spcAft>
          <a:spcPct val="0"/>
        </a:spcAft>
        <a:defRPr sz="4900">
          <a:solidFill>
            <a:schemeClr val="tx2"/>
          </a:solidFill>
          <a:latin typeface="Arial" charset="0"/>
        </a:defRPr>
      </a:lvl8pPr>
      <a:lvl9pPr marL="2014214" algn="ctr" rtl="0" eaLnBrk="1" fontAlgn="base" hangingPunct="1">
        <a:spcBef>
          <a:spcPct val="0"/>
        </a:spcBef>
        <a:spcAft>
          <a:spcPct val="0"/>
        </a:spcAft>
        <a:defRPr sz="4900">
          <a:solidFill>
            <a:schemeClr val="tx2"/>
          </a:solidFill>
          <a:latin typeface="Arial" charset="0"/>
        </a:defRPr>
      </a:lvl9pPr>
    </p:titleStyle>
    <p:bodyStyle>
      <a:lvl1pPr marL="377665" indent="-377665" algn="ctr" rtl="0" eaLnBrk="1" fontAlgn="base" hangingPunct="1">
        <a:spcBef>
          <a:spcPct val="20000"/>
        </a:spcBef>
        <a:spcAft>
          <a:spcPct val="0"/>
        </a:spcAft>
        <a:buChar char="•"/>
        <a:defRPr sz="3500">
          <a:solidFill>
            <a:schemeClr val="tx1"/>
          </a:solidFill>
          <a:latin typeface="+mn-lt"/>
          <a:ea typeface="+mn-ea"/>
          <a:cs typeface="+mn-cs"/>
        </a:defRPr>
      </a:lvl1pPr>
      <a:lvl2pPr marL="818275" indent="-314720" algn="ctr" rtl="0" eaLnBrk="1" fontAlgn="base" hangingPunct="1">
        <a:spcBef>
          <a:spcPct val="20000"/>
        </a:spcBef>
        <a:spcAft>
          <a:spcPct val="0"/>
        </a:spcAft>
        <a:buChar char="–"/>
        <a:defRPr sz="3100">
          <a:solidFill>
            <a:schemeClr val="tx1"/>
          </a:solidFill>
          <a:latin typeface="+mn-lt"/>
        </a:defRPr>
      </a:lvl2pPr>
      <a:lvl3pPr marL="1258886" indent="-251777" algn="ctr" rtl="0" eaLnBrk="1" fontAlgn="base" hangingPunct="1">
        <a:spcBef>
          <a:spcPct val="20000"/>
        </a:spcBef>
        <a:spcAft>
          <a:spcPct val="0"/>
        </a:spcAft>
        <a:buChar char="•"/>
        <a:defRPr sz="2600">
          <a:solidFill>
            <a:schemeClr val="tx1"/>
          </a:solidFill>
          <a:latin typeface="+mn-lt"/>
        </a:defRPr>
      </a:lvl3pPr>
      <a:lvl4pPr marL="1762439" indent="-251777" algn="ctr" rtl="0" eaLnBrk="1" fontAlgn="base" hangingPunct="1">
        <a:spcBef>
          <a:spcPct val="20000"/>
        </a:spcBef>
        <a:spcAft>
          <a:spcPct val="0"/>
        </a:spcAft>
        <a:buChar char="–"/>
        <a:defRPr sz="2200">
          <a:solidFill>
            <a:schemeClr val="tx1"/>
          </a:solidFill>
          <a:latin typeface="+mn-lt"/>
        </a:defRPr>
      </a:lvl4pPr>
      <a:lvl5pPr marL="2265993" indent="-251777" algn="ctr" rtl="0" eaLnBrk="1" fontAlgn="base" hangingPunct="1">
        <a:spcBef>
          <a:spcPct val="20000"/>
        </a:spcBef>
        <a:spcAft>
          <a:spcPct val="0"/>
        </a:spcAft>
        <a:buChar char="»"/>
        <a:defRPr sz="2200">
          <a:solidFill>
            <a:schemeClr val="tx1"/>
          </a:solidFill>
          <a:latin typeface="+mn-lt"/>
        </a:defRPr>
      </a:lvl5pPr>
      <a:lvl6pPr marL="2769546" indent="-251777" algn="ctr" rtl="0" eaLnBrk="1" fontAlgn="base" hangingPunct="1">
        <a:spcBef>
          <a:spcPct val="20000"/>
        </a:spcBef>
        <a:spcAft>
          <a:spcPct val="0"/>
        </a:spcAft>
        <a:buChar char="»"/>
        <a:defRPr sz="2200">
          <a:solidFill>
            <a:schemeClr val="tx1"/>
          </a:solidFill>
          <a:latin typeface="+mn-lt"/>
        </a:defRPr>
      </a:lvl6pPr>
      <a:lvl7pPr marL="3273100" indent="-251777" algn="ctr" rtl="0" eaLnBrk="1" fontAlgn="base" hangingPunct="1">
        <a:spcBef>
          <a:spcPct val="20000"/>
        </a:spcBef>
        <a:spcAft>
          <a:spcPct val="0"/>
        </a:spcAft>
        <a:buChar char="»"/>
        <a:defRPr sz="2200">
          <a:solidFill>
            <a:schemeClr val="tx1"/>
          </a:solidFill>
          <a:latin typeface="+mn-lt"/>
        </a:defRPr>
      </a:lvl7pPr>
      <a:lvl8pPr marL="3776654" indent="-251777" algn="ctr" rtl="0" eaLnBrk="1" fontAlgn="base" hangingPunct="1">
        <a:spcBef>
          <a:spcPct val="20000"/>
        </a:spcBef>
        <a:spcAft>
          <a:spcPct val="0"/>
        </a:spcAft>
        <a:buChar char="»"/>
        <a:defRPr sz="2200">
          <a:solidFill>
            <a:schemeClr val="tx1"/>
          </a:solidFill>
          <a:latin typeface="+mn-lt"/>
        </a:defRPr>
      </a:lvl8pPr>
      <a:lvl9pPr marL="4280207" indent="-251777" algn="ctr" rtl="0" eaLnBrk="1" fontAlgn="base" hangingPunct="1">
        <a:spcBef>
          <a:spcPct val="20000"/>
        </a:spcBef>
        <a:spcAft>
          <a:spcPct val="0"/>
        </a:spcAft>
        <a:buChar char="»"/>
        <a:defRPr sz="2200">
          <a:solidFill>
            <a:schemeClr val="tx1"/>
          </a:solidFill>
          <a:latin typeface="+mn-lt"/>
        </a:defRPr>
      </a:lvl9pPr>
    </p:bodyStyle>
    <p:otherStyle>
      <a:defPPr>
        <a:defRPr lang="en-US"/>
      </a:defPPr>
      <a:lvl1pPr marL="0" algn="l" defTabSz="1007108" rtl="0" eaLnBrk="1" latinLnBrk="0" hangingPunct="1">
        <a:defRPr sz="2000" kern="1200">
          <a:solidFill>
            <a:schemeClr val="tx1"/>
          </a:solidFill>
          <a:latin typeface="+mn-lt"/>
          <a:ea typeface="+mn-ea"/>
          <a:cs typeface="+mn-cs"/>
        </a:defRPr>
      </a:lvl1pPr>
      <a:lvl2pPr marL="503552" algn="l" defTabSz="1007108" rtl="0" eaLnBrk="1" latinLnBrk="0" hangingPunct="1">
        <a:defRPr sz="2000" kern="1200">
          <a:solidFill>
            <a:schemeClr val="tx1"/>
          </a:solidFill>
          <a:latin typeface="+mn-lt"/>
          <a:ea typeface="+mn-ea"/>
          <a:cs typeface="+mn-cs"/>
        </a:defRPr>
      </a:lvl2pPr>
      <a:lvl3pPr marL="1007108" algn="l" defTabSz="1007108" rtl="0" eaLnBrk="1" latinLnBrk="0" hangingPunct="1">
        <a:defRPr sz="2000" kern="1200">
          <a:solidFill>
            <a:schemeClr val="tx1"/>
          </a:solidFill>
          <a:latin typeface="+mn-lt"/>
          <a:ea typeface="+mn-ea"/>
          <a:cs typeface="+mn-cs"/>
        </a:defRPr>
      </a:lvl3pPr>
      <a:lvl4pPr marL="1510662" algn="l" defTabSz="1007108" rtl="0" eaLnBrk="1" latinLnBrk="0" hangingPunct="1">
        <a:defRPr sz="2000" kern="1200">
          <a:solidFill>
            <a:schemeClr val="tx1"/>
          </a:solidFill>
          <a:latin typeface="+mn-lt"/>
          <a:ea typeface="+mn-ea"/>
          <a:cs typeface="+mn-cs"/>
        </a:defRPr>
      </a:lvl4pPr>
      <a:lvl5pPr marL="2014214" algn="l" defTabSz="1007108" rtl="0" eaLnBrk="1" latinLnBrk="0" hangingPunct="1">
        <a:defRPr sz="2000" kern="1200">
          <a:solidFill>
            <a:schemeClr val="tx1"/>
          </a:solidFill>
          <a:latin typeface="+mn-lt"/>
          <a:ea typeface="+mn-ea"/>
          <a:cs typeface="+mn-cs"/>
        </a:defRPr>
      </a:lvl5pPr>
      <a:lvl6pPr marL="2517769" algn="l" defTabSz="1007108" rtl="0" eaLnBrk="1" latinLnBrk="0" hangingPunct="1">
        <a:defRPr sz="2000" kern="1200">
          <a:solidFill>
            <a:schemeClr val="tx1"/>
          </a:solidFill>
          <a:latin typeface="+mn-lt"/>
          <a:ea typeface="+mn-ea"/>
          <a:cs typeface="+mn-cs"/>
        </a:defRPr>
      </a:lvl6pPr>
      <a:lvl7pPr marL="3021323" algn="l" defTabSz="1007108" rtl="0" eaLnBrk="1" latinLnBrk="0" hangingPunct="1">
        <a:defRPr sz="2000" kern="1200">
          <a:solidFill>
            <a:schemeClr val="tx1"/>
          </a:solidFill>
          <a:latin typeface="+mn-lt"/>
          <a:ea typeface="+mn-ea"/>
          <a:cs typeface="+mn-cs"/>
        </a:defRPr>
      </a:lvl7pPr>
      <a:lvl8pPr marL="3524873" algn="l" defTabSz="1007108" rtl="0" eaLnBrk="1" latinLnBrk="0" hangingPunct="1">
        <a:defRPr sz="2000" kern="1200">
          <a:solidFill>
            <a:schemeClr val="tx1"/>
          </a:solidFill>
          <a:latin typeface="+mn-lt"/>
          <a:ea typeface="+mn-ea"/>
          <a:cs typeface="+mn-cs"/>
        </a:defRPr>
      </a:lvl8pPr>
      <a:lvl9pPr marL="4028429" algn="l" defTabSz="1007108"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11500" dirty="0"/>
              <a:t>Truly Disciples</a:t>
            </a:r>
          </a:p>
        </p:txBody>
      </p:sp>
      <p:sp>
        <p:nvSpPr>
          <p:cNvPr id="3" name="Subtitle 2"/>
          <p:cNvSpPr>
            <a:spLocks noGrp="1"/>
          </p:cNvSpPr>
          <p:nvPr>
            <p:ph type="subTitle" idx="1"/>
          </p:nvPr>
        </p:nvSpPr>
        <p:spPr/>
        <p:txBody>
          <a:bodyPr/>
          <a:lstStyle/>
          <a:p>
            <a:r>
              <a:rPr lang="en-US" sz="6000" dirty="0"/>
              <a:t>John 8:28-32</a:t>
            </a:r>
          </a:p>
        </p:txBody>
      </p:sp>
    </p:spTree>
  </p:cSld>
  <p:clrMapOvr>
    <a:masterClrMapping/>
  </p:clrMapOvr>
  <p:transition>
    <p:zoom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cap="none" dirty="0"/>
              <a:t>Disciples In Name</a:t>
            </a:r>
          </a:p>
        </p:txBody>
      </p:sp>
    </p:spTree>
  </p:cSld>
  <p:clrMapOvr>
    <a:masterClrMapping/>
  </p:clrMapOvr>
  <p:transition>
    <p:zoom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7087" y="1"/>
            <a:ext cx="7696200" cy="830997"/>
          </a:xfrm>
        </p:spPr>
        <p:txBody>
          <a:bodyPr vert="horz" wrap="square" lIns="0" tIns="0" rIns="0" bIns="0" numCol="1" anchor="ctr" anchorCtr="0" compatLnSpc="1">
            <a:prstTxWarp prst="textNoShape">
              <a:avLst/>
            </a:prstTxWarp>
            <a:spAutoFit/>
          </a:bodyPr>
          <a:lstStyle/>
          <a:p>
            <a:r>
              <a:rPr lang="en-US" sz="5400" dirty="0"/>
              <a:t>1Corinthians 15:58</a:t>
            </a:r>
          </a:p>
        </p:txBody>
      </p:sp>
      <p:sp>
        <p:nvSpPr>
          <p:cNvPr id="3" name="Content Placeholder 2"/>
          <p:cNvSpPr>
            <a:spLocks noGrp="1"/>
          </p:cNvSpPr>
          <p:nvPr>
            <p:ph idx="1"/>
          </p:nvPr>
        </p:nvSpPr>
        <p:spPr>
          <a:xfrm>
            <a:off x="914400" y="914400"/>
            <a:ext cx="11887200" cy="6400800"/>
          </a:xfrm>
        </p:spPr>
        <p:txBody>
          <a:bodyPr vert="horz" wrap="square" lIns="0" tIns="0" rIns="0" bIns="0" numCol="1" anchor="ctr" anchorCtr="1" compatLnSpc="1">
            <a:prstTxWarp prst="textNoShape">
              <a:avLst/>
            </a:prstTxWarp>
            <a:normAutofit/>
          </a:bodyPr>
          <a:lstStyle/>
          <a:p>
            <a:pPr marL="0" indent="0">
              <a:spcBef>
                <a:spcPts val="0"/>
              </a:spcBef>
              <a:buNone/>
            </a:pPr>
            <a:r>
              <a:rPr lang="en-US" sz="4800" dirty="0"/>
              <a:t>Therefore, my beloved brothers, be steadfast, immovable, always abounding in the work of the Lord, knowing that in the Lord your labor is not in vain.</a:t>
            </a:r>
          </a:p>
        </p:txBody>
      </p:sp>
    </p:spTree>
  </p:cSld>
  <p:clrMapOvr>
    <a:masterClrMapping/>
  </p:clrMapOvr>
  <p:transition>
    <p:zoom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7087" y="1"/>
            <a:ext cx="7696200" cy="830997"/>
          </a:xfrm>
        </p:spPr>
        <p:txBody>
          <a:bodyPr vert="horz" wrap="square" lIns="0" tIns="0" rIns="0" bIns="0" numCol="1" anchor="ctr" anchorCtr="0" compatLnSpc="1">
            <a:prstTxWarp prst="textNoShape">
              <a:avLst/>
            </a:prstTxWarp>
            <a:spAutoFit/>
          </a:bodyPr>
          <a:lstStyle/>
          <a:p>
            <a:r>
              <a:rPr lang="en-US" sz="5400" dirty="0"/>
              <a:t>James 1:25</a:t>
            </a:r>
          </a:p>
        </p:txBody>
      </p:sp>
      <p:sp>
        <p:nvSpPr>
          <p:cNvPr id="3" name="Content Placeholder 2"/>
          <p:cNvSpPr>
            <a:spLocks noGrp="1"/>
          </p:cNvSpPr>
          <p:nvPr>
            <p:ph idx="1"/>
          </p:nvPr>
        </p:nvSpPr>
        <p:spPr>
          <a:xfrm>
            <a:off x="914400" y="914400"/>
            <a:ext cx="11887200" cy="6400800"/>
          </a:xfrm>
        </p:spPr>
        <p:txBody>
          <a:bodyPr vert="horz" wrap="square" lIns="0" tIns="0" rIns="0" bIns="0" numCol="1" anchor="ctr" anchorCtr="1" compatLnSpc="1">
            <a:prstTxWarp prst="textNoShape">
              <a:avLst/>
            </a:prstTxWarp>
            <a:normAutofit/>
          </a:bodyPr>
          <a:lstStyle/>
          <a:p>
            <a:pPr marL="0" indent="0">
              <a:spcBef>
                <a:spcPts val="0"/>
              </a:spcBef>
              <a:buNone/>
            </a:pPr>
            <a:r>
              <a:rPr lang="en-US" sz="4800" dirty="0"/>
              <a:t>But the one who looks into the perfect law, the law of liberty, and perseveres, being no hearer who forgets but a doer who acts, he will be blessed in his doing.</a:t>
            </a:r>
          </a:p>
        </p:txBody>
      </p:sp>
    </p:spTree>
  </p:cSld>
  <p:clrMapOvr>
    <a:masterClrMapping/>
  </p:clrMapOvr>
  <p:transition>
    <p:zoom dir="in"/>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Rectangle 1"/>
          <p:cNvSpPr/>
          <p:nvPr/>
        </p:nvSpPr>
        <p:spPr>
          <a:xfrm>
            <a:off x="776287" y="2634908"/>
            <a:ext cx="11887200" cy="2289858"/>
          </a:xfrm>
          <a:prstGeom prst="rect">
            <a:avLst/>
          </a:prstGeom>
        </p:spPr>
        <p:txBody>
          <a:bodyPr wrap="square" lIns="0" tIns="0" rIns="0" bIns="0" anchor="ctr" anchorCtr="1">
            <a:spAutoFit/>
          </a:bodyPr>
          <a:lstStyle/>
          <a:p>
            <a:pPr algn="ctr"/>
            <a:r>
              <a:rPr lang="en-US" sz="8000" dirty="0">
                <a:solidFill>
                  <a:schemeClr val="accent1">
                    <a:lumMod val="40000"/>
                    <a:lumOff val="60000"/>
                  </a:schemeClr>
                </a:solidFill>
                <a:latin typeface="+mn-lt"/>
              </a:rPr>
              <a:t>"If you abide in my word, you are truly my disciples"</a:t>
            </a:r>
          </a:p>
        </p:txBody>
      </p:sp>
    </p:spTree>
    <p:extLst>
      <p:ext uri="{BB962C8B-B14F-4D97-AF65-F5344CB8AC3E}">
        <p14:creationId xmlns:p14="http://schemas.microsoft.com/office/powerpoint/2010/main" val="3918176209"/>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cap="none" dirty="0"/>
              <a:t>Truly Disciples</a:t>
            </a:r>
          </a:p>
        </p:txBody>
      </p:sp>
    </p:spTree>
  </p:cSld>
  <p:clrMapOvr>
    <a:masterClrMapping/>
  </p:clrMapOvr>
  <p:transition>
    <p:zoom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7087" y="1"/>
            <a:ext cx="7696200" cy="830997"/>
          </a:xfrm>
        </p:spPr>
        <p:txBody>
          <a:bodyPr vert="horz" wrap="square" lIns="0" tIns="0" rIns="0" bIns="0" numCol="1" anchor="ctr" anchorCtr="0" compatLnSpc="1">
            <a:prstTxWarp prst="textNoShape">
              <a:avLst/>
            </a:prstTxWarp>
            <a:spAutoFit/>
          </a:bodyPr>
          <a:lstStyle/>
          <a:p>
            <a:r>
              <a:rPr lang="en-US" sz="5400" dirty="0"/>
              <a:t>Philippians 1:9-11</a:t>
            </a:r>
          </a:p>
        </p:txBody>
      </p:sp>
      <p:sp>
        <p:nvSpPr>
          <p:cNvPr id="3" name="Content Placeholder 2"/>
          <p:cNvSpPr>
            <a:spLocks noGrp="1"/>
          </p:cNvSpPr>
          <p:nvPr>
            <p:ph idx="1"/>
          </p:nvPr>
        </p:nvSpPr>
        <p:spPr>
          <a:xfrm>
            <a:off x="914400" y="914400"/>
            <a:ext cx="11887200" cy="6400800"/>
          </a:xfrm>
        </p:spPr>
        <p:txBody>
          <a:bodyPr vert="horz" wrap="square" lIns="0" tIns="0" rIns="0" bIns="0" numCol="1" anchor="ctr" anchorCtr="1" compatLnSpc="1">
            <a:prstTxWarp prst="textNoShape">
              <a:avLst/>
            </a:prstTxWarp>
            <a:normAutofit/>
          </a:bodyPr>
          <a:lstStyle/>
          <a:p>
            <a:pPr marL="0" indent="0">
              <a:spcBef>
                <a:spcPts val="0"/>
              </a:spcBef>
              <a:buNone/>
            </a:pPr>
            <a:r>
              <a:rPr lang="en-US" sz="4800" dirty="0"/>
              <a:t>And it is my prayer that your love may abound more and more, with knowledge and all discernment, so that you may approve what is excellent, and so be pure and blameless for the day of Christ, filled with the fruit of righteousness that comes through Jesus Christ, to the glory and praise of God.</a:t>
            </a:r>
          </a:p>
        </p:txBody>
      </p:sp>
    </p:spTree>
  </p:cSld>
  <p:clrMapOvr>
    <a:masterClrMapping/>
  </p:clrMapOvr>
  <p:transition>
    <p:zoom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7087" y="1"/>
            <a:ext cx="7696200" cy="830997"/>
          </a:xfrm>
        </p:spPr>
        <p:txBody>
          <a:bodyPr vert="horz" wrap="square" lIns="0" tIns="0" rIns="0" bIns="0" numCol="1" anchor="ctr" anchorCtr="0" compatLnSpc="1">
            <a:prstTxWarp prst="textNoShape">
              <a:avLst/>
            </a:prstTxWarp>
            <a:spAutoFit/>
          </a:bodyPr>
          <a:lstStyle/>
          <a:p>
            <a:r>
              <a:rPr lang="en-US" sz="5400" dirty="0"/>
              <a:t>Romans 12:1-2</a:t>
            </a:r>
          </a:p>
        </p:txBody>
      </p:sp>
      <p:sp>
        <p:nvSpPr>
          <p:cNvPr id="3" name="Content Placeholder 2"/>
          <p:cNvSpPr>
            <a:spLocks noGrp="1"/>
          </p:cNvSpPr>
          <p:nvPr>
            <p:ph idx="1"/>
          </p:nvPr>
        </p:nvSpPr>
        <p:spPr>
          <a:xfrm>
            <a:off x="914400" y="914400"/>
            <a:ext cx="11887200" cy="6400800"/>
          </a:xfrm>
        </p:spPr>
        <p:txBody>
          <a:bodyPr vert="horz" wrap="square" lIns="0" tIns="0" rIns="0" bIns="0" numCol="1" anchor="ctr" anchorCtr="1" compatLnSpc="1">
            <a:prstTxWarp prst="textNoShape">
              <a:avLst/>
            </a:prstTxWarp>
            <a:normAutofit/>
          </a:bodyPr>
          <a:lstStyle/>
          <a:p>
            <a:pPr marL="0" indent="0">
              <a:spcBef>
                <a:spcPts val="0"/>
              </a:spcBef>
              <a:buNone/>
            </a:pPr>
            <a:r>
              <a:rPr lang="en-US" sz="4800" dirty="0"/>
              <a:t>I appeal to you therefore, brothers, by the mercies of God, to present your bodies as a living sacrifice, holy and acceptable to God, which is your spiritual worship.</a:t>
            </a:r>
          </a:p>
          <a:p>
            <a:pPr marL="0" indent="0">
              <a:spcBef>
                <a:spcPts val="0"/>
              </a:spcBef>
              <a:buNone/>
            </a:pPr>
            <a:r>
              <a:rPr lang="en-US" sz="4800" dirty="0"/>
              <a:t>Do not be conformed to this world, but be transformed by the renewal of your mind, that by testing you may discern what is the will of God, what is good and acceptable and perfect.</a:t>
            </a:r>
          </a:p>
        </p:txBody>
      </p:sp>
    </p:spTree>
  </p:cSld>
  <p:clrMapOvr>
    <a:masterClrMapping/>
  </p:clrMapOvr>
  <p:transition>
    <p:zoom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7087" y="1"/>
            <a:ext cx="7696200" cy="830997"/>
          </a:xfrm>
        </p:spPr>
        <p:txBody>
          <a:bodyPr vert="horz" wrap="square" lIns="0" tIns="0" rIns="0" bIns="0" numCol="1" anchor="ctr" anchorCtr="0" compatLnSpc="1">
            <a:prstTxWarp prst="textNoShape">
              <a:avLst/>
            </a:prstTxWarp>
            <a:spAutoFit/>
          </a:bodyPr>
          <a:lstStyle/>
          <a:p>
            <a:r>
              <a:rPr lang="en-US" sz="5400" dirty="0"/>
              <a:t>Acts 17:11</a:t>
            </a:r>
          </a:p>
        </p:txBody>
      </p:sp>
      <p:sp>
        <p:nvSpPr>
          <p:cNvPr id="3" name="Content Placeholder 2"/>
          <p:cNvSpPr>
            <a:spLocks noGrp="1"/>
          </p:cNvSpPr>
          <p:nvPr>
            <p:ph idx="1"/>
          </p:nvPr>
        </p:nvSpPr>
        <p:spPr>
          <a:xfrm>
            <a:off x="914400" y="914400"/>
            <a:ext cx="11887200" cy="6400800"/>
          </a:xfrm>
        </p:spPr>
        <p:txBody>
          <a:bodyPr vert="horz" wrap="square" lIns="0" tIns="0" rIns="0" bIns="0" numCol="1" anchor="ctr" anchorCtr="1" compatLnSpc="1">
            <a:prstTxWarp prst="textNoShape">
              <a:avLst/>
            </a:prstTxWarp>
            <a:normAutofit/>
          </a:bodyPr>
          <a:lstStyle/>
          <a:p>
            <a:pPr marL="0" indent="0">
              <a:spcBef>
                <a:spcPts val="0"/>
              </a:spcBef>
              <a:buNone/>
            </a:pPr>
            <a:r>
              <a:rPr lang="en-US" sz="4800" dirty="0"/>
              <a:t>Now these Jews were more noble than those in Thessalonica; they received the word with all eagerness, examining the Scriptures daily to see if these things were so.</a:t>
            </a:r>
          </a:p>
        </p:txBody>
      </p:sp>
    </p:spTree>
  </p:cSld>
  <p:clrMapOvr>
    <a:masterClrMapping/>
  </p:clrMapOvr>
  <p:transition>
    <p:zoom dir="in"/>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7087" y="1"/>
            <a:ext cx="7696200" cy="830997"/>
          </a:xfrm>
        </p:spPr>
        <p:txBody>
          <a:bodyPr vert="horz" wrap="square" lIns="0" tIns="0" rIns="0" bIns="0" numCol="1" anchor="ctr" anchorCtr="0" compatLnSpc="1">
            <a:prstTxWarp prst="textNoShape">
              <a:avLst/>
            </a:prstTxWarp>
            <a:spAutoFit/>
          </a:bodyPr>
          <a:lstStyle/>
          <a:p>
            <a:r>
              <a:rPr lang="en-US" sz="5400" dirty="0"/>
              <a:t>Ephesians 3:4</a:t>
            </a:r>
          </a:p>
        </p:txBody>
      </p:sp>
      <p:sp>
        <p:nvSpPr>
          <p:cNvPr id="3" name="Content Placeholder 2"/>
          <p:cNvSpPr>
            <a:spLocks noGrp="1"/>
          </p:cNvSpPr>
          <p:nvPr>
            <p:ph idx="1"/>
          </p:nvPr>
        </p:nvSpPr>
        <p:spPr>
          <a:xfrm>
            <a:off x="914400" y="914400"/>
            <a:ext cx="11887200" cy="6400800"/>
          </a:xfrm>
        </p:spPr>
        <p:txBody>
          <a:bodyPr vert="horz" wrap="square" lIns="0" tIns="0" rIns="0" bIns="0" numCol="1" anchor="ctr" anchorCtr="1" compatLnSpc="1">
            <a:prstTxWarp prst="textNoShape">
              <a:avLst/>
            </a:prstTxWarp>
            <a:normAutofit/>
          </a:bodyPr>
          <a:lstStyle/>
          <a:p>
            <a:pPr marL="0" indent="0">
              <a:spcBef>
                <a:spcPts val="0"/>
              </a:spcBef>
              <a:buNone/>
            </a:pPr>
            <a:r>
              <a:rPr lang="en-US" sz="4800" dirty="0"/>
              <a:t>When you read this, you can perceive my insight into the mystery of Christ,</a:t>
            </a:r>
          </a:p>
        </p:txBody>
      </p:sp>
    </p:spTree>
  </p:cSld>
  <p:clrMapOvr>
    <a:masterClrMapping/>
  </p:clrMapOvr>
  <p:transition>
    <p:zoom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7087" y="1"/>
            <a:ext cx="7696200" cy="830997"/>
          </a:xfrm>
        </p:spPr>
        <p:txBody>
          <a:bodyPr vert="horz" wrap="square" lIns="0" tIns="0" rIns="0" bIns="0" numCol="1" anchor="ctr" anchorCtr="0" compatLnSpc="1">
            <a:prstTxWarp prst="textNoShape">
              <a:avLst/>
            </a:prstTxWarp>
            <a:spAutoFit/>
          </a:bodyPr>
          <a:lstStyle/>
          <a:p>
            <a:r>
              <a:rPr lang="en-US" sz="5400" dirty="0"/>
              <a:t>Hebrews 5:8-9</a:t>
            </a:r>
          </a:p>
        </p:txBody>
      </p:sp>
      <p:sp>
        <p:nvSpPr>
          <p:cNvPr id="3" name="Content Placeholder 2"/>
          <p:cNvSpPr>
            <a:spLocks noGrp="1"/>
          </p:cNvSpPr>
          <p:nvPr>
            <p:ph idx="1"/>
          </p:nvPr>
        </p:nvSpPr>
        <p:spPr>
          <a:xfrm>
            <a:off x="914400" y="914400"/>
            <a:ext cx="11887200" cy="6400800"/>
          </a:xfrm>
        </p:spPr>
        <p:txBody>
          <a:bodyPr vert="horz" wrap="square" lIns="0" tIns="0" rIns="0" bIns="0" numCol="1" anchor="ctr" anchorCtr="1" compatLnSpc="1">
            <a:prstTxWarp prst="textNoShape">
              <a:avLst/>
            </a:prstTxWarp>
            <a:normAutofit/>
          </a:bodyPr>
          <a:lstStyle/>
          <a:p>
            <a:pPr marL="0" indent="0">
              <a:spcBef>
                <a:spcPts val="0"/>
              </a:spcBef>
              <a:buNone/>
            </a:pPr>
            <a:r>
              <a:rPr lang="en-US" sz="4800" dirty="0"/>
              <a:t>Although he was a son, he learned obedience through what he suffered.</a:t>
            </a:r>
          </a:p>
          <a:p>
            <a:pPr marL="0" indent="0">
              <a:spcBef>
                <a:spcPts val="0"/>
              </a:spcBef>
              <a:buNone/>
            </a:pPr>
            <a:r>
              <a:rPr lang="en-US" sz="4800" dirty="0"/>
              <a:t>And being made perfect, he became the source of eternal salvation to all who obey him,</a:t>
            </a:r>
          </a:p>
        </p:txBody>
      </p:sp>
    </p:spTree>
  </p:cSld>
  <p:clrMapOvr>
    <a:masterClrMapping/>
  </p:clrMapOvr>
  <p:transition>
    <p:zoom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7087" y="1"/>
            <a:ext cx="7696200" cy="830997"/>
          </a:xfrm>
        </p:spPr>
        <p:txBody>
          <a:bodyPr vert="horz" wrap="square" lIns="0" tIns="0" rIns="0" bIns="0" numCol="1" anchor="ctr" anchorCtr="0" compatLnSpc="1">
            <a:prstTxWarp prst="textNoShape">
              <a:avLst/>
            </a:prstTxWarp>
            <a:spAutoFit/>
          </a:bodyPr>
          <a:lstStyle/>
          <a:p>
            <a:r>
              <a:rPr lang="en-US" sz="5400" dirty="0"/>
              <a:t>John 8:31-32</a:t>
            </a:r>
          </a:p>
        </p:txBody>
      </p:sp>
      <p:sp>
        <p:nvSpPr>
          <p:cNvPr id="3" name="Content Placeholder 2"/>
          <p:cNvSpPr>
            <a:spLocks noGrp="1"/>
          </p:cNvSpPr>
          <p:nvPr>
            <p:ph idx="1"/>
          </p:nvPr>
        </p:nvSpPr>
        <p:spPr>
          <a:xfrm>
            <a:off x="914400" y="914400"/>
            <a:ext cx="11963400" cy="6324600"/>
          </a:xfrm>
        </p:spPr>
        <p:txBody>
          <a:bodyPr anchor="ctr" anchorCtr="1"/>
          <a:lstStyle/>
          <a:p>
            <a:pPr marL="0" indent="0">
              <a:spcBef>
                <a:spcPts val="0"/>
              </a:spcBef>
              <a:buNone/>
            </a:pPr>
            <a:r>
              <a:rPr lang="en-US" sz="4800" dirty="0"/>
              <a:t>So Jesus said to the Jews who had believed in him, "If you abide in my word, </a:t>
            </a:r>
            <a:r>
              <a:rPr lang="en-US" sz="4800" dirty="0">
                <a:solidFill>
                  <a:schemeClr val="accent1">
                    <a:lumMod val="40000"/>
                    <a:lumOff val="60000"/>
                  </a:schemeClr>
                </a:solidFill>
              </a:rPr>
              <a:t>you are truly my disciples</a:t>
            </a:r>
            <a:r>
              <a:rPr lang="en-US" sz="4800" dirty="0"/>
              <a:t>, and you will know the truth, and the truth will set you free."</a:t>
            </a:r>
          </a:p>
        </p:txBody>
      </p:sp>
    </p:spTree>
  </p:cSld>
  <p:clrMapOvr>
    <a:masterClrMapping/>
  </p:clrMapOvr>
  <p:transition>
    <p:zoom dir="in"/>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Rectangle 1"/>
          <p:cNvSpPr/>
          <p:nvPr/>
        </p:nvSpPr>
        <p:spPr>
          <a:xfrm>
            <a:off x="776287" y="2634908"/>
            <a:ext cx="11887200" cy="2289858"/>
          </a:xfrm>
          <a:prstGeom prst="rect">
            <a:avLst/>
          </a:prstGeom>
        </p:spPr>
        <p:txBody>
          <a:bodyPr wrap="square" lIns="0" tIns="0" rIns="0" bIns="0" anchor="ctr" anchorCtr="1">
            <a:spAutoFit/>
          </a:bodyPr>
          <a:lstStyle/>
          <a:p>
            <a:pPr algn="ctr"/>
            <a:r>
              <a:rPr lang="en-US" sz="8000" dirty="0">
                <a:solidFill>
                  <a:schemeClr val="accent1">
                    <a:lumMod val="40000"/>
                    <a:lumOff val="60000"/>
                  </a:schemeClr>
                </a:solidFill>
                <a:latin typeface="+mn-lt"/>
              </a:rPr>
              <a:t>"If you abide in my word, you are truly my disciples"</a:t>
            </a:r>
          </a:p>
        </p:txBody>
      </p:sp>
    </p:spTree>
    <p:extLst>
      <p:ext uri="{BB962C8B-B14F-4D97-AF65-F5344CB8AC3E}">
        <p14:creationId xmlns:p14="http://schemas.microsoft.com/office/powerpoint/2010/main" val="1489376472"/>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7" y="4857793"/>
            <a:ext cx="11861572" cy="1501435"/>
          </a:xfrm>
        </p:spPr>
        <p:txBody>
          <a:bodyPr/>
          <a:lstStyle/>
          <a:p>
            <a:r>
              <a:rPr lang="en-US" sz="9600" cap="none" dirty="0"/>
              <a:t>True Disciples Are Free</a:t>
            </a:r>
          </a:p>
        </p:txBody>
      </p:sp>
    </p:spTree>
    <p:extLst>
      <p:ext uri="{BB962C8B-B14F-4D97-AF65-F5344CB8AC3E}">
        <p14:creationId xmlns:p14="http://schemas.microsoft.com/office/powerpoint/2010/main" val="3742559195"/>
      </p:ext>
    </p:extLst>
  </p:cSld>
  <p:clrMapOvr>
    <a:masterClrMapping/>
  </p:clrMapOvr>
  <p:transition>
    <p:zoom dir="in"/>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7087" y="1"/>
            <a:ext cx="7696200" cy="830997"/>
          </a:xfrm>
        </p:spPr>
        <p:txBody>
          <a:bodyPr vert="horz" wrap="square" lIns="0" tIns="0" rIns="0" bIns="0" numCol="1" anchor="ctr" anchorCtr="0" compatLnSpc="1">
            <a:prstTxWarp prst="textNoShape">
              <a:avLst/>
            </a:prstTxWarp>
            <a:spAutoFit/>
          </a:bodyPr>
          <a:lstStyle/>
          <a:p>
            <a:r>
              <a:rPr lang="en-US" sz="5400" dirty="0"/>
              <a:t>John 8:32</a:t>
            </a:r>
          </a:p>
        </p:txBody>
      </p:sp>
      <p:sp>
        <p:nvSpPr>
          <p:cNvPr id="3" name="Content Placeholder 2"/>
          <p:cNvSpPr>
            <a:spLocks noGrp="1"/>
          </p:cNvSpPr>
          <p:nvPr>
            <p:ph idx="1"/>
          </p:nvPr>
        </p:nvSpPr>
        <p:spPr>
          <a:xfrm>
            <a:off x="914400" y="914400"/>
            <a:ext cx="11887200" cy="6400800"/>
          </a:xfrm>
        </p:spPr>
        <p:txBody>
          <a:bodyPr vert="horz" wrap="square" lIns="0" tIns="0" rIns="0" bIns="0" numCol="1" anchor="ctr" anchorCtr="1" compatLnSpc="1">
            <a:prstTxWarp prst="textNoShape">
              <a:avLst/>
            </a:prstTxWarp>
            <a:normAutofit/>
          </a:bodyPr>
          <a:lstStyle/>
          <a:p>
            <a:pPr marL="0" indent="0">
              <a:spcBef>
                <a:spcPts val="0"/>
              </a:spcBef>
              <a:buNone/>
            </a:pPr>
            <a:r>
              <a:rPr lang="en-US" sz="4800" dirty="0"/>
              <a:t>and you will know the truth, and the truth will set you free.</a:t>
            </a:r>
          </a:p>
        </p:txBody>
      </p:sp>
    </p:spTree>
  </p:cSld>
  <p:clrMapOvr>
    <a:masterClrMapping/>
  </p:clrMapOvr>
  <p:transition>
    <p:zoom dir="in"/>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7087" y="1"/>
            <a:ext cx="7696200" cy="830997"/>
          </a:xfrm>
        </p:spPr>
        <p:txBody>
          <a:bodyPr vert="horz" wrap="square" lIns="0" tIns="0" rIns="0" bIns="0" numCol="1" anchor="ctr" anchorCtr="0" compatLnSpc="1">
            <a:prstTxWarp prst="textNoShape">
              <a:avLst/>
            </a:prstTxWarp>
            <a:spAutoFit/>
          </a:bodyPr>
          <a:lstStyle/>
          <a:p>
            <a:r>
              <a:rPr lang="en-US" sz="5400" dirty="0"/>
              <a:t>Acts 2:38</a:t>
            </a:r>
          </a:p>
        </p:txBody>
      </p:sp>
      <p:sp>
        <p:nvSpPr>
          <p:cNvPr id="3" name="Content Placeholder 2"/>
          <p:cNvSpPr>
            <a:spLocks noGrp="1"/>
          </p:cNvSpPr>
          <p:nvPr>
            <p:ph idx="1"/>
          </p:nvPr>
        </p:nvSpPr>
        <p:spPr>
          <a:xfrm>
            <a:off x="914400" y="914400"/>
            <a:ext cx="11887200" cy="6400800"/>
          </a:xfrm>
        </p:spPr>
        <p:txBody>
          <a:bodyPr vert="horz" wrap="square" lIns="0" tIns="0" rIns="0" bIns="0" numCol="1" anchor="ctr" anchorCtr="1" compatLnSpc="1">
            <a:prstTxWarp prst="textNoShape">
              <a:avLst/>
            </a:prstTxWarp>
            <a:normAutofit/>
          </a:bodyPr>
          <a:lstStyle/>
          <a:p>
            <a:pPr marL="0" indent="0">
              <a:spcBef>
                <a:spcPts val="0"/>
              </a:spcBef>
              <a:buNone/>
            </a:pPr>
            <a:r>
              <a:rPr lang="en-US" sz="4800" dirty="0"/>
              <a:t>And Peter said to them, "Repent and be baptized every one of you in the name of Jesus Christ for the forgiveness of your sins, and you will receive the gift of the Holy Spirit."</a:t>
            </a:r>
          </a:p>
        </p:txBody>
      </p:sp>
    </p:spTree>
  </p:cSld>
  <p:clrMapOvr>
    <a:masterClrMapping/>
  </p:clrMapOvr>
  <p:transition>
    <p:zoom dir="in"/>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7087" y="1"/>
            <a:ext cx="7696200" cy="830997"/>
          </a:xfrm>
        </p:spPr>
        <p:txBody>
          <a:bodyPr vert="horz" wrap="square" lIns="0" tIns="0" rIns="0" bIns="0" numCol="1" anchor="ctr" anchorCtr="0" compatLnSpc="1">
            <a:prstTxWarp prst="textNoShape">
              <a:avLst/>
            </a:prstTxWarp>
            <a:spAutoFit/>
          </a:bodyPr>
          <a:lstStyle/>
          <a:p>
            <a:r>
              <a:rPr lang="en-US" sz="5400" dirty="0"/>
              <a:t>Acts 22:16</a:t>
            </a:r>
          </a:p>
        </p:txBody>
      </p:sp>
      <p:sp>
        <p:nvSpPr>
          <p:cNvPr id="3" name="Content Placeholder 2"/>
          <p:cNvSpPr>
            <a:spLocks noGrp="1"/>
          </p:cNvSpPr>
          <p:nvPr>
            <p:ph idx="1"/>
          </p:nvPr>
        </p:nvSpPr>
        <p:spPr>
          <a:xfrm>
            <a:off x="914400" y="914400"/>
            <a:ext cx="11887200" cy="6400800"/>
          </a:xfrm>
        </p:spPr>
        <p:txBody>
          <a:bodyPr vert="horz" wrap="square" lIns="0" tIns="0" rIns="0" bIns="0" numCol="1" anchor="ctr" anchorCtr="1" compatLnSpc="1">
            <a:prstTxWarp prst="textNoShape">
              <a:avLst/>
            </a:prstTxWarp>
            <a:normAutofit/>
          </a:bodyPr>
          <a:lstStyle/>
          <a:p>
            <a:pPr marL="0" indent="0">
              <a:spcBef>
                <a:spcPts val="0"/>
              </a:spcBef>
              <a:buNone/>
            </a:pPr>
            <a:r>
              <a:rPr lang="en-US" sz="4800" dirty="0"/>
              <a:t>And now why do you wait? Rise and be baptized and wash away your sins, calling on his name.</a:t>
            </a:r>
          </a:p>
        </p:txBody>
      </p:sp>
    </p:spTree>
  </p:cSld>
  <p:clrMapOvr>
    <a:masterClrMapping/>
  </p:clrMapOvr>
  <p:transition>
    <p:zoom dir="in"/>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7087" y="1"/>
            <a:ext cx="7696200" cy="830997"/>
          </a:xfrm>
        </p:spPr>
        <p:txBody>
          <a:bodyPr vert="horz" wrap="square" lIns="0" tIns="0" rIns="0" bIns="0" numCol="1" anchor="ctr" anchorCtr="0" compatLnSpc="1">
            <a:prstTxWarp prst="textNoShape">
              <a:avLst/>
            </a:prstTxWarp>
            <a:spAutoFit/>
          </a:bodyPr>
          <a:lstStyle/>
          <a:p>
            <a:r>
              <a:rPr lang="en-US" sz="5400" dirty="0"/>
              <a:t>Romans 6:14</a:t>
            </a:r>
          </a:p>
        </p:txBody>
      </p:sp>
      <p:sp>
        <p:nvSpPr>
          <p:cNvPr id="3" name="Content Placeholder 2"/>
          <p:cNvSpPr>
            <a:spLocks noGrp="1"/>
          </p:cNvSpPr>
          <p:nvPr>
            <p:ph idx="1"/>
          </p:nvPr>
        </p:nvSpPr>
        <p:spPr>
          <a:xfrm>
            <a:off x="914400" y="914400"/>
            <a:ext cx="11887200" cy="6400800"/>
          </a:xfrm>
        </p:spPr>
        <p:txBody>
          <a:bodyPr vert="horz" wrap="square" lIns="0" tIns="0" rIns="0" bIns="0" numCol="1" anchor="ctr" anchorCtr="1" compatLnSpc="1">
            <a:prstTxWarp prst="textNoShape">
              <a:avLst/>
            </a:prstTxWarp>
            <a:normAutofit/>
          </a:bodyPr>
          <a:lstStyle/>
          <a:p>
            <a:pPr marL="0" indent="0">
              <a:spcBef>
                <a:spcPts val="0"/>
              </a:spcBef>
              <a:buNone/>
            </a:pPr>
            <a:r>
              <a:rPr lang="en-US" sz="4800" dirty="0"/>
              <a:t>For sin will have no dominion over you, since you are not under law but under grace.</a:t>
            </a:r>
          </a:p>
        </p:txBody>
      </p:sp>
    </p:spTree>
  </p:cSld>
  <p:clrMapOvr>
    <a:masterClrMapping/>
  </p:clrMapOvr>
  <p:transition>
    <p:zoom dir="in"/>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7087" y="1"/>
            <a:ext cx="7696200" cy="830997"/>
          </a:xfrm>
        </p:spPr>
        <p:txBody>
          <a:bodyPr vert="horz" wrap="square" lIns="0" tIns="0" rIns="0" bIns="0" numCol="1" anchor="ctr" anchorCtr="0" compatLnSpc="1">
            <a:prstTxWarp prst="textNoShape">
              <a:avLst/>
            </a:prstTxWarp>
            <a:spAutoFit/>
          </a:bodyPr>
          <a:lstStyle/>
          <a:p>
            <a:r>
              <a:rPr lang="en-US" sz="5400" dirty="0"/>
              <a:t>Romans 8:2</a:t>
            </a:r>
          </a:p>
        </p:txBody>
      </p:sp>
      <p:sp>
        <p:nvSpPr>
          <p:cNvPr id="3" name="Content Placeholder 2"/>
          <p:cNvSpPr>
            <a:spLocks noGrp="1"/>
          </p:cNvSpPr>
          <p:nvPr>
            <p:ph idx="1"/>
          </p:nvPr>
        </p:nvSpPr>
        <p:spPr>
          <a:xfrm>
            <a:off x="914400" y="914400"/>
            <a:ext cx="11887200" cy="6400800"/>
          </a:xfrm>
        </p:spPr>
        <p:txBody>
          <a:bodyPr vert="horz" wrap="square" lIns="0" tIns="0" rIns="0" bIns="0" numCol="1" anchor="ctr" anchorCtr="1" compatLnSpc="1">
            <a:prstTxWarp prst="textNoShape">
              <a:avLst/>
            </a:prstTxWarp>
            <a:normAutofit/>
          </a:bodyPr>
          <a:lstStyle/>
          <a:p>
            <a:pPr marL="0" indent="0">
              <a:spcBef>
                <a:spcPts val="0"/>
              </a:spcBef>
              <a:buNone/>
            </a:pPr>
            <a:r>
              <a:rPr lang="en-US" sz="4800" dirty="0"/>
              <a:t>For the law of the Spirit of life has set you free in Christ Jesus from the law of sin and death.</a:t>
            </a:r>
          </a:p>
        </p:txBody>
      </p:sp>
    </p:spTree>
  </p:cSld>
  <p:clrMapOvr>
    <a:masterClrMapping/>
  </p:clrMapOvr>
  <p:transition>
    <p:zoom dir="in"/>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7087" y="1"/>
            <a:ext cx="7696200" cy="830997"/>
          </a:xfrm>
        </p:spPr>
        <p:txBody>
          <a:bodyPr vert="horz" wrap="square" lIns="0" tIns="0" rIns="0" bIns="0" numCol="1" anchor="ctr" anchorCtr="0" compatLnSpc="1">
            <a:prstTxWarp prst="textNoShape">
              <a:avLst/>
            </a:prstTxWarp>
            <a:spAutoFit/>
          </a:bodyPr>
          <a:lstStyle/>
          <a:p>
            <a:r>
              <a:rPr lang="en-US" sz="5400" dirty="0"/>
              <a:t>1Corinthians 15:55-57</a:t>
            </a:r>
          </a:p>
        </p:txBody>
      </p:sp>
      <p:sp>
        <p:nvSpPr>
          <p:cNvPr id="3" name="Content Placeholder 2"/>
          <p:cNvSpPr>
            <a:spLocks noGrp="1"/>
          </p:cNvSpPr>
          <p:nvPr>
            <p:ph idx="1"/>
          </p:nvPr>
        </p:nvSpPr>
        <p:spPr>
          <a:xfrm>
            <a:off x="914400" y="914400"/>
            <a:ext cx="11887200" cy="6400800"/>
          </a:xfrm>
        </p:spPr>
        <p:txBody>
          <a:bodyPr vert="horz" wrap="square" lIns="0" tIns="0" rIns="0" bIns="0" numCol="1" anchor="ctr" anchorCtr="1" compatLnSpc="1">
            <a:prstTxWarp prst="textNoShape">
              <a:avLst/>
            </a:prstTxWarp>
            <a:normAutofit/>
          </a:bodyPr>
          <a:lstStyle/>
          <a:p>
            <a:pPr marL="0" indent="0">
              <a:spcBef>
                <a:spcPts val="0"/>
              </a:spcBef>
              <a:buNone/>
            </a:pPr>
            <a:r>
              <a:rPr lang="en-US" sz="4800" dirty="0"/>
              <a:t>"O death, where is your victory? O death, where is your sting?“</a:t>
            </a:r>
          </a:p>
          <a:p>
            <a:pPr marL="0" indent="0">
              <a:spcBef>
                <a:spcPts val="0"/>
              </a:spcBef>
              <a:buNone/>
            </a:pPr>
            <a:r>
              <a:rPr lang="en-US" sz="4800" dirty="0"/>
              <a:t>The sting of death is sin, and the power of sin is the law.</a:t>
            </a:r>
          </a:p>
          <a:p>
            <a:pPr marL="0" indent="0">
              <a:spcBef>
                <a:spcPts val="0"/>
              </a:spcBef>
              <a:buNone/>
            </a:pPr>
            <a:r>
              <a:rPr lang="en-US" sz="4800" dirty="0"/>
              <a:t> But thanks be to God, who gives us the victory through our Lord Jesus Christ.</a:t>
            </a:r>
          </a:p>
        </p:txBody>
      </p:sp>
    </p:spTree>
  </p:cSld>
  <p:clrMapOvr>
    <a:masterClrMapping/>
  </p:clrMapOvr>
  <p:transition>
    <p:zoom dir="in"/>
  </p:transition>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Rectangle 1"/>
          <p:cNvSpPr/>
          <p:nvPr/>
        </p:nvSpPr>
        <p:spPr>
          <a:xfrm>
            <a:off x="776287" y="2634908"/>
            <a:ext cx="11887200" cy="2289858"/>
          </a:xfrm>
          <a:prstGeom prst="rect">
            <a:avLst/>
          </a:prstGeom>
        </p:spPr>
        <p:txBody>
          <a:bodyPr wrap="square" lIns="0" tIns="0" rIns="0" bIns="0" anchor="ctr" anchorCtr="1">
            <a:spAutoFit/>
          </a:bodyPr>
          <a:lstStyle/>
          <a:p>
            <a:pPr algn="ctr"/>
            <a:r>
              <a:rPr lang="en-US" sz="8000" dirty="0">
                <a:solidFill>
                  <a:schemeClr val="accent1">
                    <a:lumMod val="40000"/>
                    <a:lumOff val="60000"/>
                  </a:schemeClr>
                </a:solidFill>
                <a:latin typeface="+mn-lt"/>
              </a:rPr>
              <a:t>"If you abide in my word, you are truly my disciples"</a:t>
            </a:r>
          </a:p>
        </p:txBody>
      </p:sp>
    </p:spTree>
    <p:extLst>
      <p:ext uri="{BB962C8B-B14F-4D97-AF65-F5344CB8AC3E}">
        <p14:creationId xmlns:p14="http://schemas.microsoft.com/office/powerpoint/2010/main" val="333349622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989" y="91440"/>
            <a:ext cx="12095798" cy="1259946"/>
          </a:xfrm>
        </p:spPr>
        <p:txBody>
          <a:bodyPr/>
          <a:lstStyle/>
          <a:p>
            <a:r>
              <a:rPr lang="en-US" sz="5400" dirty="0"/>
              <a:t>Disciple</a:t>
            </a:r>
          </a:p>
        </p:txBody>
      </p:sp>
      <p:sp>
        <p:nvSpPr>
          <p:cNvPr id="3" name="Content Placeholder 2"/>
          <p:cNvSpPr>
            <a:spLocks noGrp="1"/>
          </p:cNvSpPr>
          <p:nvPr>
            <p:ph idx="1"/>
          </p:nvPr>
        </p:nvSpPr>
        <p:spPr>
          <a:xfrm>
            <a:off x="914400" y="1371600"/>
            <a:ext cx="11887200" cy="5486400"/>
          </a:xfrm>
        </p:spPr>
        <p:txBody>
          <a:bodyPr anchor="ctr" anchorCtr="1"/>
          <a:lstStyle/>
          <a:p>
            <a:r>
              <a:rPr lang="en-US" sz="4400" dirty="0"/>
              <a:t>Comes from a Latin verb which means "to learn“</a:t>
            </a:r>
          </a:p>
          <a:p>
            <a:r>
              <a:rPr lang="en-US" sz="4400" dirty="0"/>
              <a:t>A learner, a follower of some particular teacher; an adherent of the principles of some leader or school of thought.</a:t>
            </a:r>
          </a:p>
        </p:txBody>
      </p:sp>
    </p:spTree>
  </p:cSld>
  <p:clrMapOvr>
    <a:masterClrMapping/>
  </p:clrMapOvr>
  <p:transition>
    <p:zoom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Truly</a:t>
            </a:r>
          </a:p>
        </p:txBody>
      </p:sp>
      <p:sp>
        <p:nvSpPr>
          <p:cNvPr id="3" name="Content Placeholder 2"/>
          <p:cNvSpPr>
            <a:spLocks noGrp="1"/>
          </p:cNvSpPr>
          <p:nvPr>
            <p:ph idx="1"/>
          </p:nvPr>
        </p:nvSpPr>
        <p:spPr>
          <a:xfrm>
            <a:off x="2986087" y="1798637"/>
            <a:ext cx="8534400" cy="4953000"/>
          </a:xfrm>
        </p:spPr>
        <p:txBody>
          <a:bodyPr/>
          <a:lstStyle/>
          <a:p>
            <a:r>
              <a:rPr lang="en-US" sz="4400" dirty="0"/>
              <a:t>Sincerely</a:t>
            </a:r>
          </a:p>
          <a:p>
            <a:r>
              <a:rPr lang="en-US" sz="4400" dirty="0"/>
              <a:t>Genuinely</a:t>
            </a:r>
          </a:p>
          <a:p>
            <a:r>
              <a:rPr lang="en-US" sz="4400" dirty="0"/>
              <a:t>Truthfully</a:t>
            </a:r>
          </a:p>
          <a:p>
            <a:r>
              <a:rPr lang="en-US" sz="4400" dirty="0"/>
              <a:t>Accurately</a:t>
            </a:r>
          </a:p>
          <a:p>
            <a:r>
              <a:rPr lang="en-US" sz="4400" dirty="0"/>
              <a:t>Indeed</a:t>
            </a:r>
          </a:p>
          <a:p>
            <a:r>
              <a:rPr lang="en-US" sz="4400" dirty="0"/>
              <a:t>Properly</a:t>
            </a:r>
          </a:p>
        </p:txBody>
      </p:sp>
    </p:spTree>
  </p:cSld>
  <p:clrMapOvr>
    <a:masterClrMapping/>
  </p:clrMapOvr>
  <p:transition>
    <p:zoom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cap="none" dirty="0"/>
              <a:t>Disciples In Claim</a:t>
            </a:r>
          </a:p>
        </p:txBody>
      </p:sp>
    </p:spTree>
  </p:cSld>
  <p:clrMapOvr>
    <a:masterClrMapping/>
  </p:clrMapOvr>
  <p:transition>
    <p:zoom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7087" y="1"/>
            <a:ext cx="7696200" cy="830997"/>
          </a:xfrm>
        </p:spPr>
        <p:txBody>
          <a:bodyPr vert="horz" wrap="square" lIns="0" tIns="0" rIns="0" bIns="0" numCol="1" anchor="ctr" anchorCtr="0" compatLnSpc="1">
            <a:prstTxWarp prst="textNoShape">
              <a:avLst/>
            </a:prstTxWarp>
            <a:spAutoFit/>
          </a:bodyPr>
          <a:lstStyle/>
          <a:p>
            <a:r>
              <a:rPr lang="en-US" sz="5400" dirty="0"/>
              <a:t>John 8:39-40</a:t>
            </a:r>
          </a:p>
        </p:txBody>
      </p:sp>
      <p:sp>
        <p:nvSpPr>
          <p:cNvPr id="3" name="Content Placeholder 2"/>
          <p:cNvSpPr>
            <a:spLocks noGrp="1"/>
          </p:cNvSpPr>
          <p:nvPr>
            <p:ph idx="1"/>
          </p:nvPr>
        </p:nvSpPr>
        <p:spPr>
          <a:xfrm>
            <a:off x="914400" y="914400"/>
            <a:ext cx="11887200" cy="6400800"/>
          </a:xfrm>
        </p:spPr>
        <p:txBody>
          <a:bodyPr vert="horz" wrap="square" lIns="0" tIns="0" rIns="0" bIns="0" numCol="1" anchor="ctr" anchorCtr="1" compatLnSpc="1">
            <a:prstTxWarp prst="textNoShape">
              <a:avLst/>
            </a:prstTxWarp>
            <a:normAutofit/>
          </a:bodyPr>
          <a:lstStyle/>
          <a:p>
            <a:pPr marL="0" indent="0">
              <a:spcBef>
                <a:spcPts val="0"/>
              </a:spcBef>
              <a:buNone/>
            </a:pPr>
            <a:r>
              <a:rPr lang="en-US" sz="4800" dirty="0"/>
              <a:t>They answered him, "Abraham is our father." Jesus said to them, "If you were Abraham's children, you would be doing the works Abraham did, but now you seek to kill me, a man who has told you the truth that I heard from God. This is not what Abraham did."</a:t>
            </a:r>
          </a:p>
        </p:txBody>
      </p:sp>
    </p:spTree>
  </p:cSld>
  <p:clrMapOvr>
    <a:masterClrMapping/>
  </p:clrMapOvr>
  <p:transition>
    <p:zoom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7087" y="1"/>
            <a:ext cx="7696200" cy="830997"/>
          </a:xfrm>
        </p:spPr>
        <p:txBody>
          <a:bodyPr vert="horz" wrap="square" lIns="0" tIns="0" rIns="0" bIns="0" numCol="1" anchor="ctr" anchorCtr="0" compatLnSpc="1">
            <a:prstTxWarp prst="textNoShape">
              <a:avLst/>
            </a:prstTxWarp>
            <a:spAutoFit/>
          </a:bodyPr>
          <a:lstStyle/>
          <a:p>
            <a:r>
              <a:rPr lang="en-US" sz="5400" dirty="0"/>
              <a:t>Matthew 15:8-9</a:t>
            </a:r>
          </a:p>
        </p:txBody>
      </p:sp>
      <p:sp>
        <p:nvSpPr>
          <p:cNvPr id="3" name="Content Placeholder 2"/>
          <p:cNvSpPr>
            <a:spLocks noGrp="1"/>
          </p:cNvSpPr>
          <p:nvPr>
            <p:ph idx="1"/>
          </p:nvPr>
        </p:nvSpPr>
        <p:spPr>
          <a:xfrm>
            <a:off x="914400" y="914400"/>
            <a:ext cx="11887200" cy="6400800"/>
          </a:xfrm>
        </p:spPr>
        <p:txBody>
          <a:bodyPr vert="horz" wrap="square" lIns="0" tIns="0" rIns="0" bIns="0" numCol="1" anchor="ctr" anchorCtr="1" compatLnSpc="1">
            <a:prstTxWarp prst="textNoShape">
              <a:avLst/>
            </a:prstTxWarp>
            <a:normAutofit/>
          </a:bodyPr>
          <a:lstStyle/>
          <a:p>
            <a:pPr marL="0" indent="0">
              <a:spcBef>
                <a:spcPts val="0"/>
              </a:spcBef>
              <a:buNone/>
            </a:pPr>
            <a:r>
              <a:rPr lang="en-US" sz="4800" dirty="0"/>
              <a:t>This people honors me with their lips, but their heart is far from me; in vain do they worship me, teaching as doctrines the commandments of men.</a:t>
            </a:r>
          </a:p>
        </p:txBody>
      </p:sp>
    </p:spTree>
  </p:cSld>
  <p:clrMapOvr>
    <a:masterClrMapping/>
  </p:clrMapOvr>
  <p:transition>
    <p:zoom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7087" y="1"/>
            <a:ext cx="7696200" cy="830997"/>
          </a:xfrm>
        </p:spPr>
        <p:txBody>
          <a:bodyPr vert="horz" wrap="square" lIns="0" tIns="0" rIns="0" bIns="0" numCol="1" anchor="ctr" anchorCtr="0" compatLnSpc="1">
            <a:prstTxWarp prst="textNoShape">
              <a:avLst/>
            </a:prstTxWarp>
            <a:spAutoFit/>
          </a:bodyPr>
          <a:lstStyle/>
          <a:p>
            <a:r>
              <a:rPr lang="en-US" sz="5400" dirty="0"/>
              <a:t>Luke 3:8</a:t>
            </a:r>
          </a:p>
        </p:txBody>
      </p:sp>
      <p:sp>
        <p:nvSpPr>
          <p:cNvPr id="3" name="Content Placeholder 2"/>
          <p:cNvSpPr>
            <a:spLocks noGrp="1"/>
          </p:cNvSpPr>
          <p:nvPr>
            <p:ph idx="1"/>
          </p:nvPr>
        </p:nvSpPr>
        <p:spPr>
          <a:xfrm>
            <a:off x="914400" y="914400"/>
            <a:ext cx="11887200" cy="6400800"/>
          </a:xfrm>
        </p:spPr>
        <p:txBody>
          <a:bodyPr vert="horz" wrap="square" lIns="0" tIns="0" rIns="0" bIns="0" numCol="1" anchor="ctr" anchorCtr="1" compatLnSpc="1">
            <a:prstTxWarp prst="textNoShape">
              <a:avLst/>
            </a:prstTxWarp>
            <a:normAutofit/>
          </a:bodyPr>
          <a:lstStyle/>
          <a:p>
            <a:pPr marL="0" indent="0">
              <a:spcBef>
                <a:spcPts val="0"/>
              </a:spcBef>
              <a:buNone/>
            </a:pPr>
            <a:r>
              <a:rPr lang="en-US" sz="4800" dirty="0"/>
              <a:t>Bear fruits in keeping with repentance. And do not begin to say to yourselves, 'We have Abraham as our father.' For I tell you, God is able from these stones to raise up children for Abraham.</a:t>
            </a:r>
          </a:p>
        </p:txBody>
      </p:sp>
    </p:spTree>
  </p:cSld>
  <p:clrMapOvr>
    <a:masterClrMapping/>
  </p:clrMapOvr>
  <p:transition>
    <p:zoom dir="in"/>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Rectangle 1"/>
          <p:cNvSpPr/>
          <p:nvPr/>
        </p:nvSpPr>
        <p:spPr>
          <a:xfrm>
            <a:off x="776287" y="2634908"/>
            <a:ext cx="11887200" cy="2289858"/>
          </a:xfrm>
          <a:prstGeom prst="rect">
            <a:avLst/>
          </a:prstGeom>
        </p:spPr>
        <p:txBody>
          <a:bodyPr wrap="square" lIns="0" tIns="0" rIns="0" bIns="0" anchor="ctr" anchorCtr="1">
            <a:spAutoFit/>
          </a:bodyPr>
          <a:lstStyle/>
          <a:p>
            <a:pPr algn="ctr"/>
            <a:r>
              <a:rPr lang="en-US" sz="8000" dirty="0">
                <a:solidFill>
                  <a:schemeClr val="accent1">
                    <a:lumMod val="40000"/>
                    <a:lumOff val="60000"/>
                  </a:schemeClr>
                </a:solidFill>
                <a:latin typeface="+mn-lt"/>
              </a:rPr>
              <a:t>"If you abide in my word, you are truly my disciples"</a:t>
            </a:r>
          </a:p>
        </p:txBody>
      </p:sp>
    </p:spTree>
  </p:cSld>
  <p:clrMapOvr>
    <a:masterClrMapping/>
  </p:clrMapOvr>
  <p:transition spd="med"/>
</p:sld>
</file>

<file path=ppt/theme/theme1.xml><?xml version="1.0" encoding="utf-8"?>
<a:theme xmlns:a="http://schemas.openxmlformats.org/drawingml/2006/main" name="tv">
  <a:themeElements>
    <a:clrScheme name="tv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v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tv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tv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tv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tv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tv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tv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tv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tv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tv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tv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tv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tv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tv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tv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tv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olormaster">
  <a:themeElements>
    <a:clrScheme name="">
      <a:dk1>
        <a:srgbClr val="000000"/>
      </a:dk1>
      <a:lt1>
        <a:srgbClr val="333399"/>
      </a:lt1>
      <a:dk2>
        <a:srgbClr val="000066"/>
      </a:dk2>
      <a:lt2>
        <a:srgbClr val="C0C0C0"/>
      </a:lt2>
      <a:accent1>
        <a:srgbClr val="D60093"/>
      </a:accent1>
      <a:accent2>
        <a:srgbClr val="9999FF"/>
      </a:accent2>
      <a:accent3>
        <a:srgbClr val="ADADCA"/>
      </a:accent3>
      <a:accent4>
        <a:srgbClr val="000000"/>
      </a:accent4>
      <a:accent5>
        <a:srgbClr val="E8AAC8"/>
      </a:accent5>
      <a:accent6>
        <a:srgbClr val="8A8AE7"/>
      </a:accent6>
      <a:hlink>
        <a:srgbClr val="008000"/>
      </a:hlink>
      <a:folHlink>
        <a:srgbClr val="FF9966"/>
      </a:folHlink>
    </a:clrScheme>
    <a:fontScheme name="1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1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1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1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1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1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1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1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1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1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1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1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1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1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1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1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olormaster">
  <a:themeElements>
    <a:clrScheme name="">
      <a:dk1>
        <a:srgbClr val="000000"/>
      </a:dk1>
      <a:lt1>
        <a:srgbClr val="333399"/>
      </a:lt1>
      <a:dk2>
        <a:srgbClr val="000066"/>
      </a:dk2>
      <a:lt2>
        <a:srgbClr val="C0C0C0"/>
      </a:lt2>
      <a:accent1>
        <a:srgbClr val="D60093"/>
      </a:accent1>
      <a:accent2>
        <a:srgbClr val="9999FF"/>
      </a:accent2>
      <a:accent3>
        <a:srgbClr val="ADADCA"/>
      </a:accent3>
      <a:accent4>
        <a:srgbClr val="000000"/>
      </a:accent4>
      <a:accent5>
        <a:srgbClr val="E8AAC8"/>
      </a:accent5>
      <a:accent6>
        <a:srgbClr val="8A8AE7"/>
      </a:accent6>
      <a:hlink>
        <a:srgbClr val="008000"/>
      </a:hlink>
      <a:folHlink>
        <a:srgbClr val="FF9966"/>
      </a:folHlink>
    </a:clrScheme>
    <a:fontScheme name="2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2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2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2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2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2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2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2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2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2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2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2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2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2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2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2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colormaster">
  <a:themeElements>
    <a:clrScheme name="">
      <a:dk1>
        <a:srgbClr val="C0C0C0"/>
      </a:dk1>
      <a:lt1>
        <a:srgbClr val="FFFFFF"/>
      </a:lt1>
      <a:dk2>
        <a:srgbClr val="336699"/>
      </a:dk2>
      <a:lt2>
        <a:srgbClr val="CCECFF"/>
      </a:lt2>
      <a:accent1>
        <a:srgbClr val="FF3399"/>
      </a:accent1>
      <a:accent2>
        <a:srgbClr val="99CCFF"/>
      </a:accent2>
      <a:accent3>
        <a:srgbClr val="ADB8CA"/>
      </a:accent3>
      <a:accent4>
        <a:srgbClr val="DADADA"/>
      </a:accent4>
      <a:accent5>
        <a:srgbClr val="FFADCA"/>
      </a:accent5>
      <a:accent6>
        <a:srgbClr val="8AB9E7"/>
      </a:accent6>
      <a:hlink>
        <a:srgbClr val="FF5050"/>
      </a:hlink>
      <a:folHlink>
        <a:srgbClr val="FFFF99"/>
      </a:folHlink>
    </a:clrScheme>
    <a:fontScheme name="3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3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3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3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3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3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3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3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3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3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3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3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3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3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3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3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colormaster">
  <a:themeElements>
    <a:clrScheme name="">
      <a:dk1>
        <a:srgbClr val="000000"/>
      </a:dk1>
      <a:lt1>
        <a:srgbClr val="336699"/>
      </a:lt1>
      <a:dk2>
        <a:srgbClr val="003366"/>
      </a:dk2>
      <a:lt2>
        <a:srgbClr val="C0C0C0"/>
      </a:lt2>
      <a:accent1>
        <a:srgbClr val="FF3399"/>
      </a:accent1>
      <a:accent2>
        <a:srgbClr val="99CCFF"/>
      </a:accent2>
      <a:accent3>
        <a:srgbClr val="ADB8CA"/>
      </a:accent3>
      <a:accent4>
        <a:srgbClr val="000000"/>
      </a:accent4>
      <a:accent5>
        <a:srgbClr val="FFADCA"/>
      </a:accent5>
      <a:accent6>
        <a:srgbClr val="8AB9E7"/>
      </a:accent6>
      <a:hlink>
        <a:srgbClr val="FF5050"/>
      </a:hlink>
      <a:folHlink>
        <a:srgbClr val="FFFF99"/>
      </a:folHlink>
    </a:clrScheme>
    <a:fontScheme name="4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4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4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4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4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4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4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4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4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4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4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4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4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4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4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4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colormaster">
  <a:themeElements>
    <a:clrScheme name="">
      <a:dk1>
        <a:srgbClr val="000000"/>
      </a:dk1>
      <a:lt1>
        <a:srgbClr val="336699"/>
      </a:lt1>
      <a:dk2>
        <a:srgbClr val="003366"/>
      </a:dk2>
      <a:lt2>
        <a:srgbClr val="C0C0C0"/>
      </a:lt2>
      <a:accent1>
        <a:srgbClr val="FF3399"/>
      </a:accent1>
      <a:accent2>
        <a:srgbClr val="99CCFF"/>
      </a:accent2>
      <a:accent3>
        <a:srgbClr val="ADB8CA"/>
      </a:accent3>
      <a:accent4>
        <a:srgbClr val="000000"/>
      </a:accent4>
      <a:accent5>
        <a:srgbClr val="FFADCA"/>
      </a:accent5>
      <a:accent6>
        <a:srgbClr val="8AB9E7"/>
      </a:accent6>
      <a:hlink>
        <a:srgbClr val="FF5050"/>
      </a:hlink>
      <a:folHlink>
        <a:srgbClr val="FFFF99"/>
      </a:folHlink>
    </a:clrScheme>
    <a:fontScheme name="5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5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5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5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5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5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5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5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5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5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5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5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5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5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5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5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colormaster">
  <a:themeElements>
    <a:clrScheme name="">
      <a:dk1>
        <a:srgbClr val="C0C0C0"/>
      </a:dk1>
      <a:lt1>
        <a:srgbClr val="FFFFFF"/>
      </a:lt1>
      <a:dk2>
        <a:srgbClr val="993366"/>
      </a:dk2>
      <a:lt2>
        <a:srgbClr val="FFCCCC"/>
      </a:lt2>
      <a:accent1>
        <a:srgbClr val="993366"/>
      </a:accent1>
      <a:accent2>
        <a:srgbClr val="FF9999"/>
      </a:accent2>
      <a:accent3>
        <a:srgbClr val="CAADB8"/>
      </a:accent3>
      <a:accent4>
        <a:srgbClr val="DADADA"/>
      </a:accent4>
      <a:accent5>
        <a:srgbClr val="CAADB8"/>
      </a:accent5>
      <a:accent6>
        <a:srgbClr val="E78A8A"/>
      </a:accent6>
      <a:hlink>
        <a:srgbClr val="009999"/>
      </a:hlink>
      <a:folHlink>
        <a:srgbClr val="FF9933"/>
      </a:folHlink>
    </a:clrScheme>
    <a:fontScheme name="6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6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6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6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6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6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6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6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6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6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6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6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6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6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6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6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6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colormaster">
  <a:themeElements>
    <a:clrScheme name="">
      <a:dk1>
        <a:srgbClr val="000000"/>
      </a:dk1>
      <a:lt1>
        <a:srgbClr val="993366"/>
      </a:lt1>
      <a:dk2>
        <a:srgbClr val="660033"/>
      </a:dk2>
      <a:lt2>
        <a:srgbClr val="C0C0C0"/>
      </a:lt2>
      <a:accent1>
        <a:srgbClr val="993366"/>
      </a:accent1>
      <a:accent2>
        <a:srgbClr val="FF9999"/>
      </a:accent2>
      <a:accent3>
        <a:srgbClr val="CAADB8"/>
      </a:accent3>
      <a:accent4>
        <a:srgbClr val="000000"/>
      </a:accent4>
      <a:accent5>
        <a:srgbClr val="CAADB8"/>
      </a:accent5>
      <a:accent6>
        <a:srgbClr val="E78A8A"/>
      </a:accent6>
      <a:hlink>
        <a:srgbClr val="009999"/>
      </a:hlink>
      <a:folHlink>
        <a:srgbClr val="FF9933"/>
      </a:folHlink>
    </a:clrScheme>
    <a:fontScheme name="7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7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7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7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7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7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7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7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7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7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7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7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7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7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7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7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colormaster">
  <a:themeElements>
    <a:clrScheme name="">
      <a:dk1>
        <a:srgbClr val="000000"/>
      </a:dk1>
      <a:lt1>
        <a:srgbClr val="993366"/>
      </a:lt1>
      <a:dk2>
        <a:srgbClr val="660033"/>
      </a:dk2>
      <a:lt2>
        <a:srgbClr val="C0C0C0"/>
      </a:lt2>
      <a:accent1>
        <a:srgbClr val="993366"/>
      </a:accent1>
      <a:accent2>
        <a:srgbClr val="FF9999"/>
      </a:accent2>
      <a:accent3>
        <a:srgbClr val="CAADB8"/>
      </a:accent3>
      <a:accent4>
        <a:srgbClr val="000000"/>
      </a:accent4>
      <a:accent5>
        <a:srgbClr val="CAADB8"/>
      </a:accent5>
      <a:accent6>
        <a:srgbClr val="E78A8A"/>
      </a:accent6>
      <a:hlink>
        <a:srgbClr val="009999"/>
      </a:hlink>
      <a:folHlink>
        <a:srgbClr val="FF9933"/>
      </a:folHlink>
    </a:clrScheme>
    <a:fontScheme name="8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8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8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8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8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8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8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8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8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8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8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8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8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8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8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8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8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tv</Template>
  <TotalTime>206</TotalTime>
  <Words>1217</Words>
  <Application>Microsoft Office PowerPoint</Application>
  <PresentationFormat>Custom</PresentationFormat>
  <Paragraphs>102</Paragraphs>
  <Slides>28</Slides>
  <Notes>21</Notes>
  <HiddenSlides>0</HiddenSlides>
  <MMClips>0</MMClips>
  <ScaleCrop>false</ScaleCrop>
  <HeadingPairs>
    <vt:vector size="6" baseType="variant">
      <vt:variant>
        <vt:lpstr>Fonts Used</vt:lpstr>
      </vt:variant>
      <vt:variant>
        <vt:i4>4</vt:i4>
      </vt:variant>
      <vt:variant>
        <vt:lpstr>Theme</vt:lpstr>
      </vt:variant>
      <vt:variant>
        <vt:i4>9</vt:i4>
      </vt:variant>
      <vt:variant>
        <vt:lpstr>Slide Titles</vt:lpstr>
      </vt:variant>
      <vt:variant>
        <vt:i4>28</vt:i4>
      </vt:variant>
    </vt:vector>
  </HeadingPairs>
  <TitlesOfParts>
    <vt:vector size="41" baseType="lpstr">
      <vt:lpstr>Arial Unicode MS</vt:lpstr>
      <vt:lpstr>Arial</vt:lpstr>
      <vt:lpstr>Calibri</vt:lpstr>
      <vt:lpstr>Times New Roman</vt:lpstr>
      <vt:lpstr>tv</vt:lpstr>
      <vt:lpstr>1_colormaster</vt:lpstr>
      <vt:lpstr>2_colormaster</vt:lpstr>
      <vt:lpstr>3_colormaster</vt:lpstr>
      <vt:lpstr>4_colormaster</vt:lpstr>
      <vt:lpstr>5_colormaster</vt:lpstr>
      <vt:lpstr>6_colormaster</vt:lpstr>
      <vt:lpstr>7_colormaster</vt:lpstr>
      <vt:lpstr>8_colormaster</vt:lpstr>
      <vt:lpstr>Truly Disciples</vt:lpstr>
      <vt:lpstr>John 8:31-32</vt:lpstr>
      <vt:lpstr>Disciple</vt:lpstr>
      <vt:lpstr>Truly</vt:lpstr>
      <vt:lpstr>Disciples In Claim</vt:lpstr>
      <vt:lpstr>John 8:39-40</vt:lpstr>
      <vt:lpstr>Matthew 15:8-9</vt:lpstr>
      <vt:lpstr>Luke 3:8</vt:lpstr>
      <vt:lpstr>PowerPoint Presentation</vt:lpstr>
      <vt:lpstr>Disciples In Name</vt:lpstr>
      <vt:lpstr>1Corinthians 15:58</vt:lpstr>
      <vt:lpstr>James 1:25</vt:lpstr>
      <vt:lpstr>PowerPoint Presentation</vt:lpstr>
      <vt:lpstr>Truly Disciples</vt:lpstr>
      <vt:lpstr>Philippians 1:9-11</vt:lpstr>
      <vt:lpstr>Romans 12:1-2</vt:lpstr>
      <vt:lpstr>Acts 17:11</vt:lpstr>
      <vt:lpstr>Ephesians 3:4</vt:lpstr>
      <vt:lpstr>Hebrews 5:8-9</vt:lpstr>
      <vt:lpstr>PowerPoint Presentation</vt:lpstr>
      <vt:lpstr>True Disciples Are Free</vt:lpstr>
      <vt:lpstr>John 8:32</vt:lpstr>
      <vt:lpstr>Acts 2:38</vt:lpstr>
      <vt:lpstr>Acts 22:16</vt:lpstr>
      <vt:lpstr>Romans 6:14</vt:lpstr>
      <vt:lpstr>Romans 8:2</vt:lpstr>
      <vt:lpstr>1Corinthians 15:55-57</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 Henderson</dc:creator>
  <cp:lastModifiedBy>Dan Henderson</cp:lastModifiedBy>
  <cp:revision>13</cp:revision>
  <cp:lastPrinted>1601-01-01T00:00:00Z</cp:lastPrinted>
  <dcterms:created xsi:type="dcterms:W3CDTF">2008-12-07T20:54:54Z</dcterms:created>
  <dcterms:modified xsi:type="dcterms:W3CDTF">2017-05-14T20:22:43Z</dcterms:modified>
</cp:coreProperties>
</file>