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2"/>
  </p:notesMasterIdLst>
  <p:sldIdLst>
    <p:sldId id="257" r:id="rId2"/>
    <p:sldId id="258" r:id="rId3"/>
    <p:sldId id="259" r:id="rId4"/>
    <p:sldId id="260" r:id="rId5"/>
    <p:sldId id="266" r:id="rId6"/>
    <p:sldId id="261" r:id="rId7"/>
    <p:sldId id="262" r:id="rId8"/>
    <p:sldId id="263" r:id="rId9"/>
    <p:sldId id="264" r:id="rId10"/>
    <p:sldId id="265" r:id="rId11"/>
  </p:sldIdLst>
  <p:sldSz cx="1343977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4318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6477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8636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10795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03" autoAdjust="0"/>
  </p:normalViewPr>
  <p:slideViewPr>
    <p:cSldViewPr>
      <p:cViewPr varScale="1">
        <p:scale>
          <a:sx n="50" d="100"/>
          <a:sy n="50" d="100"/>
        </p:scale>
        <p:origin x="34" y="39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sldImg"/>
          </p:nvPr>
        </p:nvSpPr>
        <p:spPr bwMode="auto">
          <a:xfrm>
            <a:off x="534988" y="763588"/>
            <a:ext cx="6700837"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400" smtClean="0">
                <a:solidFill>
                  <a:srgbClr val="000000"/>
                </a:solidFill>
                <a:latin typeface="Times New Roman" pitchFamily="16" charset="0"/>
                <a:ea typeface="+mn-ea"/>
                <a:cs typeface="Arial Unicode MS" charset="0"/>
              </a:defRPr>
            </a:lvl1pPr>
          </a:lstStyle>
          <a:p>
            <a:pPr>
              <a:defRPr/>
            </a:pPr>
            <a:endParaRPr lang="en-GB"/>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400" smtClean="0">
                <a:solidFill>
                  <a:srgbClr val="000000"/>
                </a:solidFill>
                <a:latin typeface="Times New Roman" pitchFamily="16" charset="0"/>
                <a:ea typeface="+mn-ea"/>
                <a:cs typeface="Arial Unicode MS" charset="0"/>
              </a:defRPr>
            </a:lvl1pPr>
          </a:lstStyle>
          <a:p>
            <a:pPr>
              <a:defRPr/>
            </a:pPr>
            <a:endParaRPr lang="en-GB"/>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400" smtClean="0">
                <a:solidFill>
                  <a:srgbClr val="000000"/>
                </a:solidFill>
                <a:latin typeface="Times New Roman" pitchFamily="16" charset="0"/>
                <a:ea typeface="+mn-ea"/>
                <a:cs typeface="Arial Unicode MS" charset="0"/>
              </a:defRPr>
            </a:lvl1pPr>
          </a:lstStyle>
          <a:p>
            <a:pPr>
              <a:defRPr/>
            </a:pPr>
            <a:endParaRPr lang="en-GB"/>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fld id="{9ACA6BBC-B1EB-44AA-A156-DAADEB6FA36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534988" y="763588"/>
            <a:ext cx="6700837" cy="3770312"/>
          </a:xfrm>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Profitable to study NT use of ecclesia</a:t>
            </a:r>
          </a:p>
          <a:p>
            <a:endParaRPr lang="en-US" altLang="en-US">
              <a:latin typeface="Times New Roman" panose="02020603050405020304" pitchFamily="18" charset="0"/>
            </a:endParaRPr>
          </a:p>
          <a:p>
            <a:r>
              <a:rPr lang="en-US" altLang="en-US">
                <a:latin typeface="Times New Roman" panose="02020603050405020304" pitchFamily="18" charset="0"/>
              </a:rPr>
              <a:t>Start you on a word (or topic) study.</a:t>
            </a:r>
          </a:p>
          <a:p>
            <a:r>
              <a:rPr lang="en-US" altLang="en-US">
                <a:latin typeface="Times New Roman" panose="02020603050405020304" pitchFamily="18" charset="0"/>
              </a:rPr>
              <a:t>Not explain how but give a general starting point</a:t>
            </a:r>
          </a:p>
        </p:txBody>
      </p:sp>
      <p:sp>
        <p:nvSpPr>
          <p:cNvPr id="1331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559E45CD-CCF7-4469-8913-7884B2D68D04}" type="slidenum">
              <a:rPr lang="en-GB" altLang="en-US">
                <a:solidFill>
                  <a:srgbClr val="000000"/>
                </a:solidFill>
                <a:latin typeface="Times New Roman" panose="02020603050405020304" pitchFamily="18" charset="0"/>
              </a:rPr>
              <a:pPr eaLnBrk="1"/>
              <a:t>1</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534988" y="763588"/>
            <a:ext cx="6700837" cy="3770312"/>
          </a:xfrm>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Strong's definition</a:t>
            </a:r>
          </a:p>
          <a:p>
            <a:r>
              <a:rPr lang="en-US" altLang="en-US" dirty="0">
                <a:latin typeface="Times New Roman" panose="02020603050405020304" pitchFamily="18" charset="0"/>
              </a:rPr>
              <a:t>Translated – assembly or church</a:t>
            </a:r>
          </a:p>
          <a:p>
            <a:endParaRPr lang="en-US" altLang="en-US" dirty="0">
              <a:latin typeface="Times New Roman" panose="02020603050405020304" pitchFamily="18" charset="0"/>
            </a:endParaRPr>
          </a:p>
          <a:p>
            <a:r>
              <a:rPr lang="en-US" altLang="en-US" dirty="0">
                <a:latin typeface="Times New Roman" panose="02020603050405020304" pitchFamily="18" charset="0"/>
              </a:rPr>
              <a:t>Part after especially is definition of </a:t>
            </a:r>
            <a:r>
              <a:rPr lang="en-US" altLang="en-US" dirty="0" err="1">
                <a:latin typeface="Times New Roman" panose="02020603050405020304" pitchFamily="18" charset="0"/>
              </a:rPr>
              <a:t>ekklesia</a:t>
            </a:r>
            <a:r>
              <a:rPr lang="en-US" altLang="en-US" dirty="0">
                <a:latin typeface="Times New Roman" panose="02020603050405020304" pitchFamily="18" charset="0"/>
              </a:rPr>
              <a:t> when translated church. </a:t>
            </a:r>
            <a:r>
              <a:rPr lang="en-US" altLang="en-US" dirty="0" err="1">
                <a:latin typeface="Times New Roman" panose="02020603050405020304" pitchFamily="18" charset="0"/>
              </a:rPr>
              <a:t>Ekklesia</a:t>
            </a:r>
            <a:r>
              <a:rPr lang="en-US" altLang="en-US" dirty="0">
                <a:latin typeface="Times New Roman" panose="02020603050405020304" pitchFamily="18" charset="0"/>
              </a:rPr>
              <a:t> is not in and of itself a religious term.</a:t>
            </a:r>
          </a:p>
        </p:txBody>
      </p:sp>
      <p:sp>
        <p:nvSpPr>
          <p:cNvPr id="1536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1F8A4B13-11A0-44B3-8711-8B40A7FECC67}" type="slidenum">
              <a:rPr lang="en-GB" altLang="en-US">
                <a:solidFill>
                  <a:srgbClr val="000000"/>
                </a:solidFill>
                <a:latin typeface="Times New Roman" panose="02020603050405020304" pitchFamily="18" charset="0"/>
              </a:rPr>
              <a:pPr eaLnBrk="1"/>
              <a:t>2</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534988" y="763588"/>
            <a:ext cx="6700837" cy="3770312"/>
          </a:xfrm>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Thayer's definition</a:t>
            </a:r>
          </a:p>
          <a:p>
            <a:r>
              <a:rPr lang="en-US" altLang="en-US">
                <a:latin typeface="Times New Roman" panose="02020603050405020304" pitchFamily="18" charset="0"/>
              </a:rPr>
              <a:t>This is the definition of the word</a:t>
            </a:r>
          </a:p>
        </p:txBody>
      </p:sp>
      <p:sp>
        <p:nvSpPr>
          <p:cNvPr id="1638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C25A8A49-C5C3-496E-A874-33433F1B1225}" type="slidenum">
              <a:rPr lang="en-GB" altLang="en-US">
                <a:solidFill>
                  <a:srgbClr val="000000"/>
                </a:solidFill>
                <a:latin typeface="Times New Roman" panose="02020603050405020304" pitchFamily="18" charset="0"/>
              </a:rPr>
              <a:pPr eaLnBrk="1"/>
              <a:t>3</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a:buFont typeface="Times New Roman" pitchFamily="16" charset="0"/>
              <a:buNone/>
              <a:defRPr/>
            </a:pPr>
            <a:r>
              <a:rPr lang="en-US" dirty="0"/>
              <a:t>Specific for church define – has led to some confusion, but this is how the word is used when translated church. It is not the definition of the word.</a:t>
            </a:r>
          </a:p>
          <a:p>
            <a:pPr>
              <a:buFont typeface="Times New Roman" pitchFamily="16" charset="0"/>
              <a:buNone/>
              <a:defRPr/>
            </a:pPr>
            <a:endParaRPr lang="en-US" dirty="0"/>
          </a:p>
          <a:p>
            <a:pPr>
              <a:buFont typeface="Times New Roman" pitchFamily="16" charset="0"/>
              <a:buNone/>
              <a:defRPr/>
            </a:pPr>
            <a:r>
              <a:rPr lang="en-US" dirty="0"/>
              <a:t>Does not mean "God's called out of the world"</a:t>
            </a:r>
          </a:p>
          <a:p>
            <a:pPr>
              <a:buFont typeface="Times New Roman" pitchFamily="16" charset="0"/>
              <a:buNone/>
              <a:defRPr/>
            </a:pPr>
            <a:endParaRPr lang="en-US" dirty="0"/>
          </a:p>
          <a:p>
            <a:pPr>
              <a:buFont typeface="Times New Roman" pitchFamily="16" charset="0"/>
              <a:buNone/>
              <a:defRPr/>
            </a:pPr>
            <a:r>
              <a:rPr lang="en-US" dirty="0"/>
              <a:t>NT use will help us see this</a:t>
            </a:r>
          </a:p>
        </p:txBody>
      </p:sp>
      <p:sp>
        <p:nvSpPr>
          <p:cNvPr id="1741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35E8F0B0-D3D0-4F80-8DDE-56D3725C4DBE}" type="slidenum">
              <a:rPr lang="en-GB" altLang="en-US">
                <a:solidFill>
                  <a:srgbClr val="000000"/>
                </a:solidFill>
                <a:latin typeface="Times New Roman" panose="02020603050405020304" pitchFamily="18" charset="0"/>
              </a:rPr>
              <a:pPr eaLnBrk="1"/>
              <a:t>4</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534988" y="763588"/>
            <a:ext cx="6700837" cy="3770312"/>
          </a:xfrm>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The American Heritage Dictionary</a:t>
            </a:r>
          </a:p>
        </p:txBody>
      </p:sp>
      <p:sp>
        <p:nvSpPr>
          <p:cNvPr id="1843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4490FA80-A5AA-4C77-9B36-90E9FDDD6DDC}" type="slidenum">
              <a:rPr lang="en-GB" altLang="en-US">
                <a:solidFill>
                  <a:srgbClr val="000000"/>
                </a:solidFill>
                <a:latin typeface="Times New Roman" panose="02020603050405020304" pitchFamily="18" charset="0"/>
              </a:rPr>
              <a:pPr eaLnBrk="1"/>
              <a:t>5</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534988" y="763588"/>
            <a:ext cx="6700837" cy="3770312"/>
          </a:xfrm>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Acts 20:28 Take heed therefore unto yourselves, and to all the flock, over the which the Holy Ghost hath made you overseers, to feed the church of God, which he hath purchased with his own blood.</a:t>
            </a:r>
          </a:p>
        </p:txBody>
      </p:sp>
      <p:sp>
        <p:nvSpPr>
          <p:cNvPr id="1946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BADE019A-F58F-42F1-8D4E-3A9EFC521193}" type="slidenum">
              <a:rPr lang="en-GB" altLang="en-US">
                <a:solidFill>
                  <a:srgbClr val="000000"/>
                </a:solidFill>
                <a:latin typeface="Times New Roman" panose="02020603050405020304" pitchFamily="18" charset="0"/>
              </a:rPr>
              <a:pPr eaLnBrk="1"/>
              <a:t>6</a:t>
            </a:fld>
            <a:endParaRPr lang="en-GB" altLang="en-U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0"/>
            <a:ext cx="11423808" cy="1620430"/>
          </a:xfrm>
        </p:spPr>
        <p:txBody>
          <a:bodyPr/>
          <a:lstStyle/>
          <a:p>
            <a:r>
              <a:rPr lang="en-US"/>
              <a:t>Click to edit Master title style</a:t>
            </a:r>
          </a:p>
        </p:txBody>
      </p:sp>
      <p:sp>
        <p:nvSpPr>
          <p:cNvPr id="3" name="Subtitle 2"/>
          <p:cNvSpPr>
            <a:spLocks noGrp="1"/>
          </p:cNvSpPr>
          <p:nvPr>
            <p:ph type="subTitle" idx="1"/>
          </p:nvPr>
        </p:nvSpPr>
        <p:spPr>
          <a:xfrm>
            <a:off x="2015968" y="4283821"/>
            <a:ext cx="9407843" cy="1931917"/>
          </a:xfrm>
        </p:spPr>
        <p:txBody>
          <a:bodyPr/>
          <a:lstStyle>
            <a:lvl1pPr marL="0" indent="0" algn="ctr">
              <a:buNone/>
              <a:defRPr>
                <a:solidFill>
                  <a:schemeClr val="tx1">
                    <a:tint val="75000"/>
                  </a:schemeClr>
                </a:solidFill>
              </a:defRPr>
            </a:lvl1pPr>
            <a:lvl2pPr marL="503988" indent="0" algn="ctr">
              <a:buNone/>
              <a:defRPr>
                <a:solidFill>
                  <a:schemeClr val="tx1">
                    <a:tint val="75000"/>
                  </a:schemeClr>
                </a:solidFill>
              </a:defRPr>
            </a:lvl2pPr>
            <a:lvl3pPr marL="1007977" indent="0" algn="ctr">
              <a:buNone/>
              <a:defRPr>
                <a:solidFill>
                  <a:schemeClr val="tx1">
                    <a:tint val="75000"/>
                  </a:schemeClr>
                </a:solidFill>
              </a:defRPr>
            </a:lvl3pPr>
            <a:lvl4pPr marL="1511965" indent="0" algn="ctr">
              <a:buNone/>
              <a:defRPr>
                <a:solidFill>
                  <a:schemeClr val="tx1">
                    <a:tint val="75000"/>
                  </a:schemeClr>
                </a:solidFill>
              </a:defRPr>
            </a:lvl4pPr>
            <a:lvl5pPr marL="2015953" indent="0" algn="ctr">
              <a:buNone/>
              <a:defRPr>
                <a:solidFill>
                  <a:schemeClr val="tx1">
                    <a:tint val="75000"/>
                  </a:schemeClr>
                </a:solidFill>
              </a:defRPr>
            </a:lvl5pPr>
            <a:lvl6pPr marL="2519942" indent="0" algn="ctr">
              <a:buNone/>
              <a:defRPr>
                <a:solidFill>
                  <a:schemeClr val="tx1">
                    <a:tint val="75000"/>
                  </a:schemeClr>
                </a:solidFill>
              </a:defRPr>
            </a:lvl6pPr>
            <a:lvl7pPr marL="3023930" indent="0" algn="ctr">
              <a:buNone/>
              <a:defRPr>
                <a:solidFill>
                  <a:schemeClr val="tx1">
                    <a:tint val="75000"/>
                  </a:schemeClr>
                </a:solidFill>
              </a:defRPr>
            </a:lvl7pPr>
            <a:lvl8pPr marL="3527918" indent="0" algn="ctr">
              <a:buNone/>
              <a:defRPr>
                <a:solidFill>
                  <a:schemeClr val="tx1">
                    <a:tint val="75000"/>
                  </a:schemeClr>
                </a:solidFill>
              </a:defRPr>
            </a:lvl8pPr>
            <a:lvl9pPr marL="403190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99D041F-FD74-4177-AD1B-351227C868AF}" type="slidenum">
              <a:rPr lang="en-GB" altLang="en-US"/>
              <a:pPr/>
              <a:t>‹#›</a:t>
            </a:fld>
            <a:endParaRPr lang="en-GB" altLang="en-US"/>
          </a:p>
        </p:txBody>
      </p:sp>
    </p:spTree>
    <p:extLst>
      <p:ext uri="{BB962C8B-B14F-4D97-AF65-F5344CB8AC3E}">
        <p14:creationId xmlns:p14="http://schemas.microsoft.com/office/powerpoint/2010/main" val="389140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8475CF2-1727-480E-8686-E3FC9B9B8256}" type="slidenum">
              <a:rPr lang="en-GB" altLang="en-US"/>
              <a:pPr/>
              <a:t>‹#›</a:t>
            </a:fld>
            <a:endParaRPr lang="en-GB" altLang="en-US"/>
          </a:p>
        </p:txBody>
      </p:sp>
    </p:spTree>
    <p:extLst>
      <p:ext uri="{BB962C8B-B14F-4D97-AF65-F5344CB8AC3E}">
        <p14:creationId xmlns:p14="http://schemas.microsoft.com/office/powerpoint/2010/main" val="356424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7" y="302743"/>
            <a:ext cx="3023950" cy="64502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92" y="302743"/>
            <a:ext cx="8847851" cy="64502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28DB42A-D2F6-4304-9A81-B263824C4056}" type="slidenum">
              <a:rPr lang="en-GB" altLang="en-US"/>
              <a:pPr/>
              <a:t>‹#›</a:t>
            </a:fld>
            <a:endParaRPr lang="en-GB" altLang="en-US"/>
          </a:p>
        </p:txBody>
      </p:sp>
    </p:spTree>
    <p:extLst>
      <p:ext uri="{BB962C8B-B14F-4D97-AF65-F5344CB8AC3E}">
        <p14:creationId xmlns:p14="http://schemas.microsoft.com/office/powerpoint/2010/main" val="4015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A2EE9D5-5105-49CF-82C1-2CFFF2EBF627}" type="slidenum">
              <a:rPr lang="en-GB" altLang="en-US"/>
              <a:pPr/>
              <a:t>‹#›</a:t>
            </a:fld>
            <a:endParaRPr lang="en-GB" altLang="en-US"/>
          </a:p>
        </p:txBody>
      </p:sp>
    </p:spTree>
    <p:extLst>
      <p:ext uri="{BB962C8B-B14F-4D97-AF65-F5344CB8AC3E}">
        <p14:creationId xmlns:p14="http://schemas.microsoft.com/office/powerpoint/2010/main" val="301391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3" y="4857797"/>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3" y="3204114"/>
            <a:ext cx="11423808" cy="1653678"/>
          </a:xfrm>
        </p:spPr>
        <p:txBody>
          <a:bodyPr anchor="b"/>
          <a:lstStyle>
            <a:lvl1pPr marL="0" indent="0">
              <a:buNone/>
              <a:defRPr sz="2200">
                <a:solidFill>
                  <a:schemeClr val="tx1">
                    <a:tint val="75000"/>
                  </a:schemeClr>
                </a:solidFill>
              </a:defRPr>
            </a:lvl1pPr>
            <a:lvl2pPr marL="503988" indent="0">
              <a:buNone/>
              <a:defRPr sz="2000">
                <a:solidFill>
                  <a:schemeClr val="tx1">
                    <a:tint val="75000"/>
                  </a:schemeClr>
                </a:solidFill>
              </a:defRPr>
            </a:lvl2pPr>
            <a:lvl3pPr marL="1007977" indent="0">
              <a:buNone/>
              <a:defRPr sz="1800">
                <a:solidFill>
                  <a:schemeClr val="tx1">
                    <a:tint val="75000"/>
                  </a:schemeClr>
                </a:solidFill>
              </a:defRPr>
            </a:lvl3pPr>
            <a:lvl4pPr marL="1511965" indent="0">
              <a:buNone/>
              <a:defRPr sz="1500">
                <a:solidFill>
                  <a:schemeClr val="tx1">
                    <a:tint val="75000"/>
                  </a:schemeClr>
                </a:solidFill>
              </a:defRPr>
            </a:lvl4pPr>
            <a:lvl5pPr marL="2015953" indent="0">
              <a:buNone/>
              <a:defRPr sz="1500">
                <a:solidFill>
                  <a:schemeClr val="tx1">
                    <a:tint val="75000"/>
                  </a:schemeClr>
                </a:solidFill>
              </a:defRPr>
            </a:lvl5pPr>
            <a:lvl6pPr marL="2519942" indent="0">
              <a:buNone/>
              <a:defRPr sz="1500">
                <a:solidFill>
                  <a:schemeClr val="tx1">
                    <a:tint val="75000"/>
                  </a:schemeClr>
                </a:solidFill>
              </a:defRPr>
            </a:lvl6pPr>
            <a:lvl7pPr marL="3023930" indent="0">
              <a:buNone/>
              <a:defRPr sz="1500">
                <a:solidFill>
                  <a:schemeClr val="tx1">
                    <a:tint val="75000"/>
                  </a:schemeClr>
                </a:solidFill>
              </a:defRPr>
            </a:lvl7pPr>
            <a:lvl8pPr marL="3527918" indent="0">
              <a:buNone/>
              <a:defRPr sz="1500">
                <a:solidFill>
                  <a:schemeClr val="tx1">
                    <a:tint val="75000"/>
                  </a:schemeClr>
                </a:solidFill>
              </a:defRPr>
            </a:lvl8pPr>
            <a:lvl9pPr marL="4031906"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7793FAA-03F9-4851-8E0D-DB576891CB52}" type="slidenum">
              <a:rPr lang="en-GB" altLang="en-US"/>
              <a:pPr/>
              <a:t>‹#›</a:t>
            </a:fld>
            <a:endParaRPr lang="en-GB" altLang="en-US"/>
          </a:p>
        </p:txBody>
      </p:sp>
    </p:spTree>
    <p:extLst>
      <p:ext uri="{BB962C8B-B14F-4D97-AF65-F5344CB8AC3E}">
        <p14:creationId xmlns:p14="http://schemas.microsoft.com/office/powerpoint/2010/main" val="69212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1763925"/>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7" y="1763925"/>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86ABF0C0-58F1-4F13-AEA1-E20C8E505C89}" type="slidenum">
              <a:rPr lang="en-GB" altLang="en-US"/>
              <a:pPr/>
              <a:t>‹#›</a:t>
            </a:fld>
            <a:endParaRPr lang="en-GB" altLang="en-US"/>
          </a:p>
        </p:txBody>
      </p:sp>
    </p:spTree>
    <p:extLst>
      <p:ext uri="{BB962C8B-B14F-4D97-AF65-F5344CB8AC3E}">
        <p14:creationId xmlns:p14="http://schemas.microsoft.com/office/powerpoint/2010/main" val="301642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92" y="1692179"/>
            <a:ext cx="5938235" cy="705219"/>
          </a:xfrm>
        </p:spPr>
        <p:txBody>
          <a:bodyPr anchor="b"/>
          <a:lstStyle>
            <a:lvl1pPr marL="0" indent="0">
              <a:buNone/>
              <a:defRPr sz="2600" b="1"/>
            </a:lvl1pPr>
            <a:lvl2pPr marL="503988" indent="0">
              <a:buNone/>
              <a:defRPr sz="2200" b="1"/>
            </a:lvl2pPr>
            <a:lvl3pPr marL="1007977" indent="0">
              <a:buNone/>
              <a:defRPr sz="2000" b="1"/>
            </a:lvl3pPr>
            <a:lvl4pPr marL="1511965" indent="0">
              <a:buNone/>
              <a:defRPr sz="1800" b="1"/>
            </a:lvl4pPr>
            <a:lvl5pPr marL="2015953" indent="0">
              <a:buNone/>
              <a:defRPr sz="1800" b="1"/>
            </a:lvl5pPr>
            <a:lvl6pPr marL="2519942" indent="0">
              <a:buNone/>
              <a:defRPr sz="1800" b="1"/>
            </a:lvl6pPr>
            <a:lvl7pPr marL="3023930" indent="0">
              <a:buNone/>
              <a:defRPr sz="1800" b="1"/>
            </a:lvl7pPr>
            <a:lvl8pPr marL="3527918" indent="0">
              <a:buNone/>
              <a:defRPr sz="1800" b="1"/>
            </a:lvl8pPr>
            <a:lvl9pPr marL="4031906"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92" y="2397402"/>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1" y="1692179"/>
            <a:ext cx="5940567" cy="705219"/>
          </a:xfrm>
        </p:spPr>
        <p:txBody>
          <a:bodyPr anchor="b"/>
          <a:lstStyle>
            <a:lvl1pPr marL="0" indent="0">
              <a:buNone/>
              <a:defRPr sz="2600" b="1"/>
            </a:lvl1pPr>
            <a:lvl2pPr marL="503988" indent="0">
              <a:buNone/>
              <a:defRPr sz="2200" b="1"/>
            </a:lvl2pPr>
            <a:lvl3pPr marL="1007977" indent="0">
              <a:buNone/>
              <a:defRPr sz="2000" b="1"/>
            </a:lvl3pPr>
            <a:lvl4pPr marL="1511965" indent="0">
              <a:buNone/>
              <a:defRPr sz="1800" b="1"/>
            </a:lvl4pPr>
            <a:lvl5pPr marL="2015953" indent="0">
              <a:buNone/>
              <a:defRPr sz="1800" b="1"/>
            </a:lvl5pPr>
            <a:lvl6pPr marL="2519942" indent="0">
              <a:buNone/>
              <a:defRPr sz="1800" b="1"/>
            </a:lvl6pPr>
            <a:lvl7pPr marL="3023930" indent="0">
              <a:buNone/>
              <a:defRPr sz="1800" b="1"/>
            </a:lvl7pPr>
            <a:lvl8pPr marL="3527918" indent="0">
              <a:buNone/>
              <a:defRPr sz="1800" b="1"/>
            </a:lvl8pPr>
            <a:lvl9pPr marL="4031906"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1" y="2397402"/>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CA4E7FE5-F4C0-4BE1-B5D3-F20D136B862E}" type="slidenum">
              <a:rPr lang="en-GB" altLang="en-US"/>
              <a:pPr/>
              <a:t>‹#›</a:t>
            </a:fld>
            <a:endParaRPr lang="en-GB" altLang="en-US"/>
          </a:p>
        </p:txBody>
      </p:sp>
    </p:spTree>
    <p:extLst>
      <p:ext uri="{BB962C8B-B14F-4D97-AF65-F5344CB8AC3E}">
        <p14:creationId xmlns:p14="http://schemas.microsoft.com/office/powerpoint/2010/main" val="312526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25EB7782-5390-4D4F-9F1D-EFCE62D7E5FE}" type="slidenum">
              <a:rPr lang="en-GB" altLang="en-US"/>
              <a:pPr/>
              <a:t>‹#›</a:t>
            </a:fld>
            <a:endParaRPr lang="en-GB" altLang="en-US"/>
          </a:p>
        </p:txBody>
      </p:sp>
    </p:spTree>
    <p:extLst>
      <p:ext uri="{BB962C8B-B14F-4D97-AF65-F5344CB8AC3E}">
        <p14:creationId xmlns:p14="http://schemas.microsoft.com/office/powerpoint/2010/main" val="340595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2A72BACD-208D-4759-A2D7-5888F7FA7BD9}" type="slidenum">
              <a:rPr lang="en-GB" altLang="en-US"/>
              <a:pPr/>
              <a:t>‹#›</a:t>
            </a:fld>
            <a:endParaRPr lang="en-GB" altLang="en-US"/>
          </a:p>
        </p:txBody>
      </p:sp>
    </p:spTree>
    <p:extLst>
      <p:ext uri="{BB962C8B-B14F-4D97-AF65-F5344CB8AC3E}">
        <p14:creationId xmlns:p14="http://schemas.microsoft.com/office/powerpoint/2010/main" val="385099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1" y="300992"/>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3" y="300993"/>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1" y="1581933"/>
            <a:ext cx="4421593" cy="5171028"/>
          </a:xfrm>
        </p:spPr>
        <p:txBody>
          <a:bodyPr/>
          <a:lstStyle>
            <a:lvl1pPr marL="0" indent="0">
              <a:buNone/>
              <a:defRPr sz="1500"/>
            </a:lvl1pPr>
            <a:lvl2pPr marL="503988" indent="0">
              <a:buNone/>
              <a:defRPr sz="1300"/>
            </a:lvl2pPr>
            <a:lvl3pPr marL="1007977" indent="0">
              <a:buNone/>
              <a:defRPr sz="1100"/>
            </a:lvl3pPr>
            <a:lvl4pPr marL="1511965" indent="0">
              <a:buNone/>
              <a:defRPr sz="1000"/>
            </a:lvl4pPr>
            <a:lvl5pPr marL="2015953" indent="0">
              <a:buNone/>
              <a:defRPr sz="1000"/>
            </a:lvl5pPr>
            <a:lvl6pPr marL="2519942" indent="0">
              <a:buNone/>
              <a:defRPr sz="1000"/>
            </a:lvl6pPr>
            <a:lvl7pPr marL="3023930" indent="0">
              <a:buNone/>
              <a:defRPr sz="1000"/>
            </a:lvl7pPr>
            <a:lvl8pPr marL="3527918" indent="0">
              <a:buNone/>
              <a:defRPr sz="1000"/>
            </a:lvl8pPr>
            <a:lvl9pPr marL="4031906"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88960362-6A8C-467E-B9F2-76E95EDB3DB1}" type="slidenum">
              <a:rPr lang="en-GB" altLang="en-US"/>
              <a:pPr/>
              <a:t>‹#›</a:t>
            </a:fld>
            <a:endParaRPr lang="en-GB" altLang="en-US"/>
          </a:p>
        </p:txBody>
      </p:sp>
    </p:spTree>
    <p:extLst>
      <p:ext uri="{BB962C8B-B14F-4D97-AF65-F5344CB8AC3E}">
        <p14:creationId xmlns:p14="http://schemas.microsoft.com/office/powerpoint/2010/main" val="380748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3"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3" y="675476"/>
            <a:ext cx="8063865" cy="4535805"/>
          </a:xfrm>
        </p:spPr>
        <p:txBody>
          <a:bodyPr rtlCol="0">
            <a:normAutofit/>
          </a:bodyPr>
          <a:lstStyle>
            <a:lvl1pPr marL="0" indent="0">
              <a:buNone/>
              <a:defRPr sz="3500"/>
            </a:lvl1pPr>
            <a:lvl2pPr marL="503988" indent="0">
              <a:buNone/>
              <a:defRPr sz="3100"/>
            </a:lvl2pPr>
            <a:lvl3pPr marL="1007977" indent="0">
              <a:buNone/>
              <a:defRPr sz="2600"/>
            </a:lvl3pPr>
            <a:lvl4pPr marL="1511965" indent="0">
              <a:buNone/>
              <a:defRPr sz="2200"/>
            </a:lvl4pPr>
            <a:lvl5pPr marL="2015953" indent="0">
              <a:buNone/>
              <a:defRPr sz="2200"/>
            </a:lvl5pPr>
            <a:lvl6pPr marL="2519942" indent="0">
              <a:buNone/>
              <a:defRPr sz="2200"/>
            </a:lvl6pPr>
            <a:lvl7pPr marL="3023930" indent="0">
              <a:buNone/>
              <a:defRPr sz="2200"/>
            </a:lvl7pPr>
            <a:lvl8pPr marL="3527918" indent="0">
              <a:buNone/>
              <a:defRPr sz="2200"/>
            </a:lvl8pPr>
            <a:lvl9pPr marL="4031906" indent="0">
              <a:buNone/>
              <a:defRPr sz="2200"/>
            </a:lvl9pPr>
          </a:lstStyle>
          <a:p>
            <a:pPr lvl="0"/>
            <a:r>
              <a:rPr lang="en-US" noProof="0"/>
              <a:t>Click icon to add picture</a:t>
            </a:r>
          </a:p>
        </p:txBody>
      </p:sp>
      <p:sp>
        <p:nvSpPr>
          <p:cNvPr id="4" name="Text Placeholder 3"/>
          <p:cNvSpPr>
            <a:spLocks noGrp="1"/>
          </p:cNvSpPr>
          <p:nvPr>
            <p:ph type="body" sz="half" idx="2"/>
          </p:nvPr>
        </p:nvSpPr>
        <p:spPr>
          <a:xfrm>
            <a:off x="2634293" y="5916501"/>
            <a:ext cx="8063865" cy="887211"/>
          </a:xfrm>
        </p:spPr>
        <p:txBody>
          <a:bodyPr/>
          <a:lstStyle>
            <a:lvl1pPr marL="0" indent="0">
              <a:buNone/>
              <a:defRPr sz="1500"/>
            </a:lvl1pPr>
            <a:lvl2pPr marL="503988" indent="0">
              <a:buNone/>
              <a:defRPr sz="1300"/>
            </a:lvl2pPr>
            <a:lvl3pPr marL="1007977" indent="0">
              <a:buNone/>
              <a:defRPr sz="1100"/>
            </a:lvl3pPr>
            <a:lvl4pPr marL="1511965" indent="0">
              <a:buNone/>
              <a:defRPr sz="1000"/>
            </a:lvl4pPr>
            <a:lvl5pPr marL="2015953" indent="0">
              <a:buNone/>
              <a:defRPr sz="1000"/>
            </a:lvl5pPr>
            <a:lvl6pPr marL="2519942" indent="0">
              <a:buNone/>
              <a:defRPr sz="1000"/>
            </a:lvl6pPr>
            <a:lvl7pPr marL="3023930" indent="0">
              <a:buNone/>
              <a:defRPr sz="1000"/>
            </a:lvl7pPr>
            <a:lvl8pPr marL="3527918" indent="0">
              <a:buNone/>
              <a:defRPr sz="1000"/>
            </a:lvl8pPr>
            <a:lvl9pPr marL="4031906"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3C2F47A-2FE0-4D64-9156-030409C1C448}" type="slidenum">
              <a:rPr lang="en-GB" altLang="en-US"/>
              <a:pPr/>
              <a:t>‹#›</a:t>
            </a:fld>
            <a:endParaRPr lang="en-GB" altLang="en-US"/>
          </a:p>
        </p:txBody>
      </p:sp>
    </p:spTree>
    <p:extLst>
      <p:ext uri="{BB962C8B-B14F-4D97-AF65-F5344CB8AC3E}">
        <p14:creationId xmlns:p14="http://schemas.microsoft.com/office/powerpoint/2010/main" val="2729168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70931" y="303218"/>
            <a:ext cx="12097914"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70931" y="1763713"/>
            <a:ext cx="12097914"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70934" y="7007225"/>
            <a:ext cx="3136653" cy="401638"/>
          </a:xfrm>
          <a:prstGeom prst="rect">
            <a:avLst/>
          </a:prstGeom>
        </p:spPr>
        <p:txBody>
          <a:bodyPr vert="horz" lIns="100794" tIns="50397" rIns="100794" bIns="50397" rtlCol="0" anchor="ctr"/>
          <a:lstStyle>
            <a:lvl1pPr algn="l">
              <a:buFont typeface="Wingdings" charset="2"/>
              <a:buNone/>
              <a:defRPr sz="1300">
                <a:solidFill>
                  <a:schemeClr val="tx1">
                    <a:tint val="75000"/>
                  </a:schemeClr>
                </a:solidFill>
                <a:latin typeface="Arial" charset="0"/>
                <a:ea typeface="+mn-ea"/>
                <a:cs typeface="Arial Unicode MS" charset="0"/>
              </a:defRPr>
            </a:lvl1pPr>
          </a:lstStyle>
          <a:p>
            <a:pPr>
              <a:defRPr/>
            </a:pPr>
            <a:endParaRPr lang="en-GB"/>
          </a:p>
        </p:txBody>
      </p:sp>
      <p:sp>
        <p:nvSpPr>
          <p:cNvPr id="5" name="Footer Placeholder 4"/>
          <p:cNvSpPr>
            <a:spLocks noGrp="1"/>
          </p:cNvSpPr>
          <p:nvPr>
            <p:ph type="ftr" sz="quarter" idx="3"/>
          </p:nvPr>
        </p:nvSpPr>
        <p:spPr>
          <a:xfrm>
            <a:off x="4592808" y="7007225"/>
            <a:ext cx="4254165" cy="401638"/>
          </a:xfrm>
          <a:prstGeom prst="rect">
            <a:avLst/>
          </a:prstGeom>
        </p:spPr>
        <p:txBody>
          <a:bodyPr vert="horz" lIns="100794" tIns="50397" rIns="100794" bIns="50397" rtlCol="0" anchor="ctr"/>
          <a:lstStyle>
            <a:lvl1pPr algn="ctr">
              <a:buFont typeface="Wingdings" charset="2"/>
              <a:buNone/>
              <a:defRPr sz="1300">
                <a:solidFill>
                  <a:schemeClr val="tx1">
                    <a:tint val="75000"/>
                  </a:schemeClr>
                </a:solidFill>
                <a:latin typeface="Arial" charset="0"/>
                <a:ea typeface="+mn-ea"/>
                <a:cs typeface="Arial Unicode MS" charset="0"/>
              </a:defRPr>
            </a:lvl1pPr>
          </a:lstStyle>
          <a:p>
            <a:pPr>
              <a:defRPr/>
            </a:pPr>
            <a:endParaRPr lang="en-GB"/>
          </a:p>
        </p:txBody>
      </p:sp>
      <p:sp>
        <p:nvSpPr>
          <p:cNvPr id="6" name="Slide Number Placeholder 5"/>
          <p:cNvSpPr>
            <a:spLocks noGrp="1"/>
          </p:cNvSpPr>
          <p:nvPr>
            <p:ph type="sldNum" sz="quarter" idx="4"/>
          </p:nvPr>
        </p:nvSpPr>
        <p:spPr>
          <a:xfrm>
            <a:off x="9632195" y="7007225"/>
            <a:ext cx="3136653" cy="401638"/>
          </a:xfrm>
          <a:prstGeom prst="rect">
            <a:avLst/>
          </a:prstGeom>
        </p:spPr>
        <p:txBody>
          <a:bodyPr vert="horz" wrap="square" lIns="100794" tIns="50397" rIns="100794" bIns="50397" numCol="1" anchor="ctr" anchorCtr="0" compatLnSpc="1">
            <a:prstTxWarp prst="textNoShape">
              <a:avLst/>
            </a:prstTxWarp>
          </a:bodyPr>
          <a:lstStyle>
            <a:lvl1pPr algn="r">
              <a:defRPr sz="1300">
                <a:solidFill>
                  <a:srgbClr val="FFFFFF"/>
                </a:solidFill>
              </a:defRPr>
            </a:lvl1pPr>
          </a:lstStyle>
          <a:p>
            <a:fld id="{D1F9D6BC-2FC5-4568-9931-3E4D4B47B6CF}" type="slidenum">
              <a:rPr lang="en-GB" altLang="en-US"/>
              <a:pPr/>
              <a:t>‹#›</a:t>
            </a:fld>
            <a:endParaRPr lang="en-GB"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06508" rtl="0" fontAlgn="base">
        <a:spcBef>
          <a:spcPct val="0"/>
        </a:spcBef>
        <a:spcAft>
          <a:spcPct val="0"/>
        </a:spcAft>
        <a:defRPr sz="4900" kern="1200">
          <a:solidFill>
            <a:schemeClr val="tx1"/>
          </a:solidFill>
          <a:latin typeface="+mj-lt"/>
          <a:ea typeface="+mj-ea"/>
          <a:cs typeface="+mj-cs"/>
        </a:defRPr>
      </a:lvl1pPr>
      <a:lvl2pPr algn="ctr" defTabSz="1006508" rtl="0" fontAlgn="base">
        <a:spcBef>
          <a:spcPct val="0"/>
        </a:spcBef>
        <a:spcAft>
          <a:spcPct val="0"/>
        </a:spcAft>
        <a:defRPr sz="4900">
          <a:solidFill>
            <a:schemeClr val="tx1"/>
          </a:solidFill>
          <a:latin typeface="Calibri" panose="020F0502020204030204" pitchFamily="34" charset="0"/>
        </a:defRPr>
      </a:lvl2pPr>
      <a:lvl3pPr algn="ctr" defTabSz="1006508" rtl="0" fontAlgn="base">
        <a:spcBef>
          <a:spcPct val="0"/>
        </a:spcBef>
        <a:spcAft>
          <a:spcPct val="0"/>
        </a:spcAft>
        <a:defRPr sz="4900">
          <a:solidFill>
            <a:schemeClr val="tx1"/>
          </a:solidFill>
          <a:latin typeface="Calibri" panose="020F0502020204030204" pitchFamily="34" charset="0"/>
        </a:defRPr>
      </a:lvl3pPr>
      <a:lvl4pPr algn="ctr" defTabSz="1006508" rtl="0" fontAlgn="base">
        <a:spcBef>
          <a:spcPct val="0"/>
        </a:spcBef>
        <a:spcAft>
          <a:spcPct val="0"/>
        </a:spcAft>
        <a:defRPr sz="4900">
          <a:solidFill>
            <a:schemeClr val="tx1"/>
          </a:solidFill>
          <a:latin typeface="Calibri" panose="020F0502020204030204" pitchFamily="34" charset="0"/>
        </a:defRPr>
      </a:lvl4pPr>
      <a:lvl5pPr algn="ctr" defTabSz="1006508" rtl="0" fontAlgn="base">
        <a:spcBef>
          <a:spcPct val="0"/>
        </a:spcBef>
        <a:spcAft>
          <a:spcPct val="0"/>
        </a:spcAft>
        <a:defRPr sz="4900">
          <a:solidFill>
            <a:schemeClr val="tx1"/>
          </a:solidFill>
          <a:latin typeface="Calibri" panose="020F0502020204030204" pitchFamily="34" charset="0"/>
        </a:defRPr>
      </a:lvl5pPr>
      <a:lvl6pPr marL="457215" algn="ctr" defTabSz="1006508" rtl="0" fontAlgn="base">
        <a:spcBef>
          <a:spcPct val="0"/>
        </a:spcBef>
        <a:spcAft>
          <a:spcPct val="0"/>
        </a:spcAft>
        <a:defRPr sz="4900">
          <a:solidFill>
            <a:schemeClr val="tx1"/>
          </a:solidFill>
          <a:latin typeface="Calibri" panose="020F0502020204030204" pitchFamily="34" charset="0"/>
        </a:defRPr>
      </a:lvl6pPr>
      <a:lvl7pPr marL="914430" algn="ctr" defTabSz="1006508" rtl="0" fontAlgn="base">
        <a:spcBef>
          <a:spcPct val="0"/>
        </a:spcBef>
        <a:spcAft>
          <a:spcPct val="0"/>
        </a:spcAft>
        <a:defRPr sz="4900">
          <a:solidFill>
            <a:schemeClr val="tx1"/>
          </a:solidFill>
          <a:latin typeface="Calibri" panose="020F0502020204030204" pitchFamily="34" charset="0"/>
        </a:defRPr>
      </a:lvl7pPr>
      <a:lvl8pPr marL="1371646" algn="ctr" defTabSz="1006508" rtl="0" fontAlgn="base">
        <a:spcBef>
          <a:spcPct val="0"/>
        </a:spcBef>
        <a:spcAft>
          <a:spcPct val="0"/>
        </a:spcAft>
        <a:defRPr sz="4900">
          <a:solidFill>
            <a:schemeClr val="tx1"/>
          </a:solidFill>
          <a:latin typeface="Calibri" panose="020F0502020204030204" pitchFamily="34" charset="0"/>
        </a:defRPr>
      </a:lvl8pPr>
      <a:lvl9pPr marL="1828861" algn="ctr" defTabSz="1006508" rtl="0" fontAlgn="base">
        <a:spcBef>
          <a:spcPct val="0"/>
        </a:spcBef>
        <a:spcAft>
          <a:spcPct val="0"/>
        </a:spcAft>
        <a:defRPr sz="4900">
          <a:solidFill>
            <a:schemeClr val="tx1"/>
          </a:solidFill>
          <a:latin typeface="Calibri" panose="020F0502020204030204" pitchFamily="34" charset="0"/>
        </a:defRPr>
      </a:lvl9pPr>
    </p:titleStyle>
    <p:bodyStyle>
      <a:lvl1pPr marL="377837" indent="-377837" algn="l" defTabSz="1006508" rtl="0" fontAlgn="base">
        <a:spcBef>
          <a:spcPct val="20000"/>
        </a:spcBef>
        <a:spcAft>
          <a:spcPct val="0"/>
        </a:spcAft>
        <a:buFont typeface="Arial" panose="020B0604020202020204" pitchFamily="34" charset="0"/>
        <a:buChar char="•"/>
        <a:defRPr sz="3500" kern="1200">
          <a:solidFill>
            <a:schemeClr val="tx1"/>
          </a:solidFill>
          <a:latin typeface="+mn-lt"/>
          <a:ea typeface="+mn-ea"/>
          <a:cs typeface="+mn-cs"/>
        </a:defRPr>
      </a:lvl1pPr>
      <a:lvl2pPr marL="817590" indent="-314335" algn="l" defTabSz="1006508" rtl="0" fontAlgn="base">
        <a:spcBef>
          <a:spcPct val="20000"/>
        </a:spcBef>
        <a:spcAft>
          <a:spcPct val="0"/>
        </a:spcAft>
        <a:buFont typeface="Arial" panose="020B0604020202020204" pitchFamily="34" charset="0"/>
        <a:buChar char="–"/>
        <a:defRPr sz="3100" kern="1200">
          <a:solidFill>
            <a:schemeClr val="tx1"/>
          </a:solidFill>
          <a:latin typeface="+mn-lt"/>
          <a:ea typeface="+mn-ea"/>
          <a:cs typeface="+mn-cs"/>
        </a:defRPr>
      </a:lvl2pPr>
      <a:lvl3pPr marL="1258930" indent="-250833" algn="l" defTabSz="1006508" rtl="0" fontAlgn="base">
        <a:spcBef>
          <a:spcPct val="20000"/>
        </a:spcBef>
        <a:spcAft>
          <a:spcPct val="0"/>
        </a:spcAft>
        <a:buFont typeface="Arial" panose="020B0604020202020204" pitchFamily="34" charset="0"/>
        <a:buChar char="•"/>
        <a:defRPr sz="2600" kern="1200">
          <a:solidFill>
            <a:schemeClr val="tx1"/>
          </a:solidFill>
          <a:latin typeface="+mn-lt"/>
          <a:ea typeface="+mn-ea"/>
          <a:cs typeface="+mn-cs"/>
        </a:defRPr>
      </a:lvl3pPr>
      <a:lvl4pPr marL="1763772" indent="-250833" algn="l" defTabSz="1006508" rtl="0" fontAlgn="base">
        <a:spcBef>
          <a:spcPct val="20000"/>
        </a:spcBef>
        <a:spcAft>
          <a:spcPct val="0"/>
        </a:spcAft>
        <a:buFont typeface="Arial" panose="020B0604020202020204" pitchFamily="34" charset="0"/>
        <a:buChar char="–"/>
        <a:defRPr sz="2200" kern="1200">
          <a:solidFill>
            <a:schemeClr val="tx1"/>
          </a:solidFill>
          <a:latin typeface="+mn-lt"/>
          <a:ea typeface="+mn-ea"/>
          <a:cs typeface="+mn-cs"/>
        </a:defRPr>
      </a:lvl4pPr>
      <a:lvl5pPr marL="2267026" indent="-250833" algn="l" defTabSz="1006508" rtl="0" fontAlgn="base">
        <a:spcBef>
          <a:spcPct val="20000"/>
        </a:spcBef>
        <a:spcAft>
          <a:spcPct val="0"/>
        </a:spcAft>
        <a:buFont typeface="Arial" panose="020B0604020202020204" pitchFamily="34" charset="0"/>
        <a:buChar char="»"/>
        <a:defRPr sz="2200" kern="1200">
          <a:solidFill>
            <a:schemeClr val="tx1"/>
          </a:solidFill>
          <a:latin typeface="+mn-lt"/>
          <a:ea typeface="+mn-ea"/>
          <a:cs typeface="+mn-cs"/>
        </a:defRPr>
      </a:lvl5pPr>
      <a:lvl6pPr marL="2771936" indent="-251995" algn="l" defTabSz="100797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5924" indent="-251995" algn="l" defTabSz="100797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9913" indent="-251995" algn="l" defTabSz="100797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3901" indent="-251995" algn="l" defTabSz="100797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977" rtl="0" eaLnBrk="1" latinLnBrk="0" hangingPunct="1">
        <a:defRPr sz="2000" kern="1200">
          <a:solidFill>
            <a:schemeClr val="tx1"/>
          </a:solidFill>
          <a:latin typeface="+mn-lt"/>
          <a:ea typeface="+mn-ea"/>
          <a:cs typeface="+mn-cs"/>
        </a:defRPr>
      </a:lvl1pPr>
      <a:lvl2pPr marL="503988" algn="l" defTabSz="1007977" rtl="0" eaLnBrk="1" latinLnBrk="0" hangingPunct="1">
        <a:defRPr sz="2000" kern="1200">
          <a:solidFill>
            <a:schemeClr val="tx1"/>
          </a:solidFill>
          <a:latin typeface="+mn-lt"/>
          <a:ea typeface="+mn-ea"/>
          <a:cs typeface="+mn-cs"/>
        </a:defRPr>
      </a:lvl2pPr>
      <a:lvl3pPr marL="1007977" algn="l" defTabSz="1007977" rtl="0" eaLnBrk="1" latinLnBrk="0" hangingPunct="1">
        <a:defRPr sz="2000" kern="1200">
          <a:solidFill>
            <a:schemeClr val="tx1"/>
          </a:solidFill>
          <a:latin typeface="+mn-lt"/>
          <a:ea typeface="+mn-ea"/>
          <a:cs typeface="+mn-cs"/>
        </a:defRPr>
      </a:lvl3pPr>
      <a:lvl4pPr marL="1511965" algn="l" defTabSz="1007977" rtl="0" eaLnBrk="1" latinLnBrk="0" hangingPunct="1">
        <a:defRPr sz="2000" kern="1200">
          <a:solidFill>
            <a:schemeClr val="tx1"/>
          </a:solidFill>
          <a:latin typeface="+mn-lt"/>
          <a:ea typeface="+mn-ea"/>
          <a:cs typeface="+mn-cs"/>
        </a:defRPr>
      </a:lvl4pPr>
      <a:lvl5pPr marL="2015953" algn="l" defTabSz="1007977" rtl="0" eaLnBrk="1" latinLnBrk="0" hangingPunct="1">
        <a:defRPr sz="2000" kern="1200">
          <a:solidFill>
            <a:schemeClr val="tx1"/>
          </a:solidFill>
          <a:latin typeface="+mn-lt"/>
          <a:ea typeface="+mn-ea"/>
          <a:cs typeface="+mn-cs"/>
        </a:defRPr>
      </a:lvl5pPr>
      <a:lvl6pPr marL="2519942" algn="l" defTabSz="1007977" rtl="0" eaLnBrk="1" latinLnBrk="0" hangingPunct="1">
        <a:defRPr sz="2000" kern="1200">
          <a:solidFill>
            <a:schemeClr val="tx1"/>
          </a:solidFill>
          <a:latin typeface="+mn-lt"/>
          <a:ea typeface="+mn-ea"/>
          <a:cs typeface="+mn-cs"/>
        </a:defRPr>
      </a:lvl6pPr>
      <a:lvl7pPr marL="3023930" algn="l" defTabSz="1007977" rtl="0" eaLnBrk="1" latinLnBrk="0" hangingPunct="1">
        <a:defRPr sz="2000" kern="1200">
          <a:solidFill>
            <a:schemeClr val="tx1"/>
          </a:solidFill>
          <a:latin typeface="+mn-lt"/>
          <a:ea typeface="+mn-ea"/>
          <a:cs typeface="+mn-cs"/>
        </a:defRPr>
      </a:lvl7pPr>
      <a:lvl8pPr marL="3527918" algn="l" defTabSz="1007977" rtl="0" eaLnBrk="1" latinLnBrk="0" hangingPunct="1">
        <a:defRPr sz="2000" kern="1200">
          <a:solidFill>
            <a:schemeClr val="tx1"/>
          </a:solidFill>
          <a:latin typeface="+mn-lt"/>
          <a:ea typeface="+mn-ea"/>
          <a:cs typeface="+mn-cs"/>
        </a:defRPr>
      </a:lvl8pPr>
      <a:lvl9pPr marL="4031906" algn="l" defTabSz="100797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229" y="655637"/>
            <a:ext cx="8569325" cy="3313117"/>
          </a:xfrm>
        </p:spPr>
        <p:txBody>
          <a:bodyPr rtlCol="0">
            <a:normAutofit/>
          </a:bodyPr>
          <a:lstStyle/>
          <a:p>
            <a:pPr defTabSz="1007977" fontAlgn="auto">
              <a:spcAft>
                <a:spcPts val="0"/>
              </a:spcAft>
              <a:defRPr/>
            </a:pPr>
            <a:r>
              <a:rPr lang="en-US" sz="8000" dirty="0"/>
              <a:t>A Word Study</a:t>
            </a:r>
            <a:br>
              <a:rPr lang="en-US" sz="9601" dirty="0">
                <a:solidFill>
                  <a:schemeClr val="bg2">
                    <a:lumMod val="40000"/>
                    <a:lumOff val="60000"/>
                  </a:schemeClr>
                </a:solidFill>
              </a:rPr>
            </a:br>
            <a:r>
              <a:rPr lang="en-US" sz="11500" b="1" dirty="0" err="1">
                <a:solidFill>
                  <a:schemeClr val="bg2">
                    <a:lumMod val="40000"/>
                    <a:lumOff val="60000"/>
                  </a:schemeClr>
                </a:solidFill>
              </a:rPr>
              <a:t>Ekklesia</a:t>
            </a:r>
            <a:endParaRPr lang="en-US" sz="9601" b="1" dirty="0">
              <a:solidFill>
                <a:schemeClr val="bg2">
                  <a:lumMod val="40000"/>
                  <a:lumOff val="60000"/>
                </a:schemeClr>
              </a:solidFill>
            </a:endParaRPr>
          </a:p>
        </p:txBody>
      </p:sp>
      <p:sp>
        <p:nvSpPr>
          <p:cNvPr id="3" name="Subtitle 2"/>
          <p:cNvSpPr>
            <a:spLocks noGrp="1"/>
          </p:cNvSpPr>
          <p:nvPr>
            <p:ph type="subTitle" idx="1"/>
          </p:nvPr>
        </p:nvSpPr>
        <p:spPr>
          <a:xfrm>
            <a:off x="3191672" y="4618037"/>
            <a:ext cx="7056437" cy="1931988"/>
          </a:xfrm>
        </p:spPr>
        <p:txBody>
          <a:bodyPr rtlCol="0">
            <a:normAutofit/>
          </a:bodyPr>
          <a:lstStyle/>
          <a:p>
            <a:pPr defTabSz="1007977" fontAlgn="auto">
              <a:spcAft>
                <a:spcPts val="0"/>
              </a:spcAft>
              <a:defRPr/>
            </a:pPr>
            <a:r>
              <a:rPr lang="en-US" sz="7200" dirty="0">
                <a:solidFill>
                  <a:schemeClr val="tx2">
                    <a:lumMod val="75000"/>
                  </a:schemeClr>
                </a:solidFill>
              </a:rPr>
              <a:t>Matthew 16:18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a:solidFill>
                  <a:schemeClr val="bg2">
                    <a:lumMod val="40000"/>
                    <a:lumOff val="60000"/>
                  </a:schemeClr>
                </a:solidFill>
              </a:rPr>
              <a:t>Assembly</a:t>
            </a:r>
          </a:p>
        </p:txBody>
      </p:sp>
      <p:sp>
        <p:nvSpPr>
          <p:cNvPr id="3" name="Content Placeholder 2"/>
          <p:cNvSpPr>
            <a:spLocks noGrp="1"/>
          </p:cNvSpPr>
          <p:nvPr>
            <p:ph idx="1"/>
          </p:nvPr>
        </p:nvSpPr>
        <p:spPr>
          <a:xfrm>
            <a:off x="319087" y="1341438"/>
            <a:ext cx="12801600" cy="5867400"/>
          </a:xfrm>
        </p:spPr>
        <p:txBody>
          <a:bodyPr rtlCol="0" anchor="ctr">
            <a:normAutofit/>
          </a:bodyPr>
          <a:lstStyle/>
          <a:p>
            <a:pPr marL="0" indent="0" defTabSz="1007977" fontAlgn="auto">
              <a:spcBef>
                <a:spcPts val="0"/>
              </a:spcBef>
              <a:spcAft>
                <a:spcPts val="0"/>
              </a:spcAft>
              <a:buNone/>
              <a:defRPr/>
            </a:pPr>
            <a:r>
              <a:rPr lang="en-US" sz="4400" b="1" dirty="0">
                <a:solidFill>
                  <a:schemeClr val="tx2">
                    <a:lumMod val="75000"/>
                  </a:schemeClr>
                </a:solidFill>
              </a:rPr>
              <a:t>Acts 19:32</a:t>
            </a:r>
            <a:r>
              <a:rPr lang="en-US" sz="4400" dirty="0"/>
              <a:t> </a:t>
            </a:r>
            <a:r>
              <a:rPr lang="en-US" sz="4400" i="1" dirty="0">
                <a:solidFill>
                  <a:schemeClr val="tx2">
                    <a:lumMod val="90000"/>
                  </a:schemeClr>
                </a:solidFill>
              </a:rPr>
              <a:t>So then, some were shouting one thing and some another, for the </a:t>
            </a:r>
            <a:r>
              <a:rPr lang="en-US" sz="4400" i="1" dirty="0"/>
              <a:t>assembly</a:t>
            </a:r>
            <a:r>
              <a:rPr lang="en-US" sz="4400" i="1" dirty="0">
                <a:solidFill>
                  <a:schemeClr val="tx2">
                    <a:lumMod val="90000"/>
                  </a:schemeClr>
                </a:solidFill>
              </a:rPr>
              <a:t> was in confusion and the majority did not know for what reason they had come together.</a:t>
            </a:r>
          </a:p>
          <a:p>
            <a:pPr marL="0" indent="0" defTabSz="1007977" fontAlgn="auto">
              <a:spcBef>
                <a:spcPts val="0"/>
              </a:spcBef>
              <a:spcAft>
                <a:spcPts val="0"/>
              </a:spcAft>
              <a:buNone/>
              <a:defRPr/>
            </a:pPr>
            <a:r>
              <a:rPr lang="en-US" sz="4400" b="1" dirty="0">
                <a:solidFill>
                  <a:schemeClr val="tx2">
                    <a:lumMod val="75000"/>
                  </a:schemeClr>
                </a:solidFill>
              </a:rPr>
              <a:t>Acts 19:39</a:t>
            </a:r>
            <a:r>
              <a:rPr lang="en-US" sz="4400" dirty="0"/>
              <a:t> </a:t>
            </a:r>
            <a:r>
              <a:rPr lang="en-US" sz="4400" i="1" dirty="0">
                <a:solidFill>
                  <a:schemeClr val="tx2">
                    <a:lumMod val="90000"/>
                  </a:schemeClr>
                </a:solidFill>
              </a:rPr>
              <a:t>But if you want anything beyond this, it shall be settled in the lawful </a:t>
            </a:r>
            <a:r>
              <a:rPr lang="en-US" sz="4400" i="1" dirty="0"/>
              <a:t>assembly</a:t>
            </a:r>
            <a:r>
              <a:rPr lang="en-US" sz="4400" i="1" dirty="0">
                <a:solidFill>
                  <a:schemeClr val="tx2">
                    <a:lumMod val="90000"/>
                  </a:schemeClr>
                </a:solidFill>
              </a:rPr>
              <a:t>.</a:t>
            </a:r>
          </a:p>
          <a:p>
            <a:pPr marL="0" indent="0" defTabSz="1007977" fontAlgn="auto">
              <a:spcBef>
                <a:spcPts val="0"/>
              </a:spcBef>
              <a:spcAft>
                <a:spcPts val="0"/>
              </a:spcAft>
              <a:buNone/>
              <a:defRPr/>
            </a:pPr>
            <a:r>
              <a:rPr lang="en-US" sz="4400" b="1" dirty="0">
                <a:solidFill>
                  <a:schemeClr val="tx2">
                    <a:lumMod val="75000"/>
                  </a:schemeClr>
                </a:solidFill>
              </a:rPr>
              <a:t>Acts 19:41</a:t>
            </a:r>
            <a:r>
              <a:rPr lang="en-US" sz="4400" dirty="0"/>
              <a:t> </a:t>
            </a:r>
            <a:r>
              <a:rPr lang="en-US" sz="4400" i="1" dirty="0">
                <a:solidFill>
                  <a:schemeClr val="tx2">
                    <a:lumMod val="90000"/>
                  </a:schemeClr>
                </a:solidFill>
              </a:rPr>
              <a:t>After saying this he dismissed the </a:t>
            </a:r>
            <a:r>
              <a:rPr lang="en-US" sz="4400" i="1" dirty="0"/>
              <a:t>assembly</a:t>
            </a:r>
            <a:r>
              <a:rPr lang="en-US" sz="4400" i="1" dirty="0">
                <a:solidFill>
                  <a:schemeClr val="tx2">
                    <a:lumMod val="90000"/>
                  </a:schemeClr>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err="1">
                <a:solidFill>
                  <a:schemeClr val="bg2">
                    <a:lumMod val="40000"/>
                    <a:lumOff val="60000"/>
                  </a:schemeClr>
                </a:solidFill>
              </a:rPr>
              <a:t>Ekklesia</a:t>
            </a:r>
            <a:r>
              <a:rPr lang="en-US" sz="6000" dirty="0">
                <a:solidFill>
                  <a:schemeClr val="bg2">
                    <a:lumMod val="40000"/>
                    <a:lumOff val="60000"/>
                  </a:schemeClr>
                </a:solidFill>
              </a:rPr>
              <a:t> - Defined</a:t>
            </a:r>
          </a:p>
        </p:txBody>
      </p:sp>
      <p:sp>
        <p:nvSpPr>
          <p:cNvPr id="3075" name="Content Placeholder 2"/>
          <p:cNvSpPr>
            <a:spLocks noGrp="1"/>
          </p:cNvSpPr>
          <p:nvPr>
            <p:ph idx="1"/>
          </p:nvPr>
        </p:nvSpPr>
        <p:spPr>
          <a:xfrm>
            <a:off x="471487" y="1341438"/>
            <a:ext cx="12496800" cy="5867400"/>
          </a:xfrm>
        </p:spPr>
        <p:txBody>
          <a:bodyPr anchor="ctr"/>
          <a:lstStyle/>
          <a:p>
            <a:pPr marL="0" indent="0">
              <a:spcBef>
                <a:spcPct val="0"/>
              </a:spcBef>
              <a:buNone/>
            </a:pPr>
            <a:r>
              <a:rPr lang="en-US" altLang="en-US" sz="4400" dirty="0"/>
              <a:t>From a compound of G1537 and a derivative of G2564; a calling out, that is, (concretely) a popular meeting, especially a religious congregation (Jewish synagogue, or Christian community of members on earth or saints in heaven or both): - assembly, church.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err="1">
                <a:solidFill>
                  <a:schemeClr val="bg2">
                    <a:lumMod val="40000"/>
                    <a:lumOff val="60000"/>
                  </a:schemeClr>
                </a:solidFill>
              </a:rPr>
              <a:t>Ekklesia</a:t>
            </a:r>
            <a:r>
              <a:rPr lang="en-US" sz="6000" dirty="0">
                <a:solidFill>
                  <a:schemeClr val="bg2">
                    <a:lumMod val="40000"/>
                    <a:lumOff val="60000"/>
                  </a:schemeClr>
                </a:solidFill>
              </a:rPr>
              <a:t> - Defined</a:t>
            </a:r>
          </a:p>
        </p:txBody>
      </p:sp>
      <p:sp>
        <p:nvSpPr>
          <p:cNvPr id="4099" name="Content Placeholder 2"/>
          <p:cNvSpPr>
            <a:spLocks noGrp="1"/>
          </p:cNvSpPr>
          <p:nvPr>
            <p:ph idx="1"/>
          </p:nvPr>
        </p:nvSpPr>
        <p:spPr>
          <a:xfrm>
            <a:off x="319087" y="1341438"/>
            <a:ext cx="12801600" cy="5867400"/>
          </a:xfrm>
        </p:spPr>
        <p:txBody>
          <a:bodyPr anchor="ctr"/>
          <a:lstStyle/>
          <a:p>
            <a:pPr marL="457215" indent="-457215">
              <a:spcBef>
                <a:spcPct val="0"/>
              </a:spcBef>
              <a:buNone/>
            </a:pPr>
            <a:r>
              <a:rPr lang="en-US" altLang="en-US" sz="4400" dirty="0"/>
              <a:t>1) a gathering of citizens called out from their homes into some public place, an assembly</a:t>
            </a:r>
          </a:p>
          <a:p>
            <a:pPr marL="457215" indent="-457215">
              <a:spcBef>
                <a:spcPct val="0"/>
              </a:spcBef>
              <a:buNone/>
            </a:pPr>
            <a:r>
              <a:rPr lang="en-US" altLang="en-US" sz="4400" dirty="0"/>
              <a:t>a) an assembly of the people convened at the public place of the council for the purpose of deliberating</a:t>
            </a:r>
          </a:p>
          <a:p>
            <a:pPr marL="457215" indent="-457215">
              <a:spcBef>
                <a:spcPct val="0"/>
              </a:spcBef>
              <a:buNone/>
            </a:pPr>
            <a:r>
              <a:rPr lang="en-US" altLang="en-US" sz="4400" dirty="0"/>
              <a:t>b) the assembly of the Israelites</a:t>
            </a:r>
          </a:p>
          <a:p>
            <a:pPr marL="457215" indent="-457215">
              <a:spcBef>
                <a:spcPct val="0"/>
              </a:spcBef>
              <a:buNone/>
            </a:pPr>
            <a:r>
              <a:rPr lang="en-US" altLang="en-US" sz="4400" dirty="0"/>
              <a:t>c) any gathering or throng of men assembled by chance, tumultuously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err="1">
                <a:solidFill>
                  <a:schemeClr val="bg2">
                    <a:lumMod val="40000"/>
                    <a:lumOff val="60000"/>
                  </a:schemeClr>
                </a:solidFill>
              </a:rPr>
              <a:t>Ekklesia</a:t>
            </a:r>
            <a:r>
              <a:rPr lang="en-US" sz="6000" dirty="0">
                <a:solidFill>
                  <a:schemeClr val="bg2">
                    <a:lumMod val="40000"/>
                    <a:lumOff val="60000"/>
                  </a:schemeClr>
                </a:solidFill>
              </a:rPr>
              <a:t> - Defined</a:t>
            </a:r>
          </a:p>
        </p:txBody>
      </p:sp>
      <p:sp>
        <p:nvSpPr>
          <p:cNvPr id="3" name="Content Placeholder 2"/>
          <p:cNvSpPr>
            <a:spLocks noGrp="1"/>
          </p:cNvSpPr>
          <p:nvPr>
            <p:ph idx="1"/>
          </p:nvPr>
        </p:nvSpPr>
        <p:spPr>
          <a:xfrm>
            <a:off x="280987" y="1341438"/>
            <a:ext cx="12877800" cy="5867400"/>
          </a:xfrm>
        </p:spPr>
        <p:txBody>
          <a:bodyPr rtlCol="0" anchor="ctr">
            <a:normAutofit fontScale="92500"/>
          </a:bodyPr>
          <a:lstStyle/>
          <a:p>
            <a:pPr marL="457215" indent="-457215" defTabSz="1007977" fontAlgn="auto">
              <a:spcBef>
                <a:spcPts val="0"/>
              </a:spcBef>
              <a:spcAft>
                <a:spcPts val="0"/>
              </a:spcAft>
              <a:buNone/>
              <a:defRPr/>
            </a:pPr>
            <a:r>
              <a:rPr lang="en-US" sz="3600" dirty="0"/>
              <a:t>d) in a Christian sense</a:t>
            </a:r>
          </a:p>
          <a:p>
            <a:pPr marL="457215" indent="-457215" defTabSz="1007977" fontAlgn="auto">
              <a:spcBef>
                <a:spcPts val="0"/>
              </a:spcBef>
              <a:spcAft>
                <a:spcPts val="0"/>
              </a:spcAft>
              <a:buNone/>
              <a:defRPr/>
            </a:pPr>
            <a:r>
              <a:rPr lang="en-US" sz="3600" dirty="0"/>
              <a:t>1) an assembly of Christians gathered for worship in a religious meeting</a:t>
            </a:r>
          </a:p>
          <a:p>
            <a:pPr marL="457215" indent="-457215" defTabSz="1007977" fontAlgn="auto">
              <a:spcBef>
                <a:spcPts val="0"/>
              </a:spcBef>
              <a:spcAft>
                <a:spcPts val="0"/>
              </a:spcAft>
              <a:buNone/>
              <a:defRPr/>
            </a:pPr>
            <a:r>
              <a:rPr lang="en-US" sz="3600" dirty="0"/>
              <a:t>2) a company of Christian, or of those who, hoping for eternal salvation through Jesus Christ, observe their own religious rites, hold their own religious meetings, and manage their own affairs, according to regulations prescribed for the body for order’s sake</a:t>
            </a:r>
          </a:p>
          <a:p>
            <a:pPr marL="457215" indent="-457215" defTabSz="1007977" fontAlgn="auto">
              <a:spcBef>
                <a:spcPts val="0"/>
              </a:spcBef>
              <a:spcAft>
                <a:spcPts val="0"/>
              </a:spcAft>
              <a:buNone/>
              <a:defRPr/>
            </a:pPr>
            <a:r>
              <a:rPr lang="en-US" sz="3600" dirty="0"/>
              <a:t>3) those who anywhere, in a city, village, constitute such a company and are united into one body</a:t>
            </a:r>
          </a:p>
          <a:p>
            <a:pPr marL="457215" indent="-457215" defTabSz="1007977" fontAlgn="auto">
              <a:spcBef>
                <a:spcPts val="0"/>
              </a:spcBef>
              <a:spcAft>
                <a:spcPts val="0"/>
              </a:spcAft>
              <a:buNone/>
              <a:defRPr/>
            </a:pPr>
            <a:r>
              <a:rPr lang="en-US" sz="3600" dirty="0"/>
              <a:t>4) the whole body of Christians scattered throughout the earth</a:t>
            </a:r>
          </a:p>
          <a:p>
            <a:pPr marL="457215" indent="-457215" defTabSz="1007977" fontAlgn="auto">
              <a:spcBef>
                <a:spcPts val="0"/>
              </a:spcBef>
              <a:spcAft>
                <a:spcPts val="0"/>
              </a:spcAft>
              <a:buNone/>
              <a:defRPr/>
            </a:pPr>
            <a:r>
              <a:rPr lang="en-US" sz="3600" dirty="0"/>
              <a:t>5) the assembly of faithful Christians already dead and received into heaven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a:solidFill>
                  <a:schemeClr val="bg2">
                    <a:lumMod val="40000"/>
                    <a:lumOff val="60000"/>
                  </a:schemeClr>
                </a:solidFill>
              </a:rPr>
              <a:t>Assembly - Defined</a:t>
            </a:r>
          </a:p>
        </p:txBody>
      </p:sp>
      <p:sp>
        <p:nvSpPr>
          <p:cNvPr id="6147" name="Content Placeholder 2"/>
          <p:cNvSpPr>
            <a:spLocks noGrp="1"/>
          </p:cNvSpPr>
          <p:nvPr>
            <p:ph idx="1"/>
          </p:nvPr>
        </p:nvSpPr>
        <p:spPr>
          <a:xfrm>
            <a:off x="471487" y="1341438"/>
            <a:ext cx="12496800" cy="5867400"/>
          </a:xfrm>
        </p:spPr>
        <p:txBody>
          <a:bodyPr anchor="ctr"/>
          <a:lstStyle/>
          <a:p>
            <a:pPr marL="0" indent="0">
              <a:spcBef>
                <a:spcPct val="0"/>
              </a:spcBef>
              <a:buNone/>
            </a:pPr>
            <a:r>
              <a:rPr lang="en-US" altLang="en-US" sz="4400" dirty="0"/>
              <a:t>The act of assembling.</a:t>
            </a:r>
          </a:p>
          <a:p>
            <a:pPr marL="0" indent="0">
              <a:spcBef>
                <a:spcPct val="0"/>
              </a:spcBef>
              <a:buNone/>
            </a:pPr>
            <a:r>
              <a:rPr lang="en-US" altLang="en-US" sz="4400" dirty="0"/>
              <a:t>The state of being assembled.</a:t>
            </a:r>
          </a:p>
          <a:p>
            <a:pPr marL="0" indent="0">
              <a:spcBef>
                <a:spcPct val="0"/>
              </a:spcBef>
              <a:buNone/>
            </a:pPr>
            <a:r>
              <a:rPr lang="en-US" altLang="en-US" sz="4400" dirty="0"/>
              <a:t>A group of persons gathered together for a common reason, as for a legislative, religious, educational, or social purpose.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a:solidFill>
                  <a:schemeClr val="bg2">
                    <a:lumMod val="40000"/>
                    <a:lumOff val="60000"/>
                  </a:schemeClr>
                </a:solidFill>
              </a:rPr>
              <a:t>Singular Form</a:t>
            </a:r>
          </a:p>
        </p:txBody>
      </p:sp>
      <p:sp>
        <p:nvSpPr>
          <p:cNvPr id="3" name="Content Placeholder 2"/>
          <p:cNvSpPr>
            <a:spLocks noGrp="1"/>
          </p:cNvSpPr>
          <p:nvPr>
            <p:ph idx="1"/>
          </p:nvPr>
        </p:nvSpPr>
        <p:spPr>
          <a:xfrm>
            <a:off x="1500187" y="1341438"/>
            <a:ext cx="10439400" cy="5867400"/>
          </a:xfrm>
        </p:spPr>
        <p:txBody>
          <a:bodyPr rtlCol="0" anchor="ctr">
            <a:normAutofit/>
          </a:bodyPr>
          <a:lstStyle/>
          <a:p>
            <a:pPr defTabSz="1007977" fontAlgn="auto">
              <a:spcBef>
                <a:spcPts val="0"/>
              </a:spcBef>
              <a:spcAft>
                <a:spcPts val="0"/>
              </a:spcAft>
              <a:defRPr/>
            </a:pPr>
            <a:r>
              <a:rPr lang="en-US" sz="4400" dirty="0"/>
              <a:t>Jerusalem</a:t>
            </a:r>
          </a:p>
          <a:p>
            <a:pPr lvl="1" defTabSz="1007977" fontAlgn="auto">
              <a:spcBef>
                <a:spcPts val="0"/>
              </a:spcBef>
              <a:spcAft>
                <a:spcPts val="0"/>
              </a:spcAft>
              <a:defRPr/>
            </a:pPr>
            <a:r>
              <a:rPr lang="en-US" sz="4000" dirty="0">
                <a:solidFill>
                  <a:schemeClr val="tx2">
                    <a:lumMod val="75000"/>
                  </a:schemeClr>
                </a:solidFill>
              </a:rPr>
              <a:t>Acts 8:1; 11:22</a:t>
            </a:r>
          </a:p>
          <a:p>
            <a:pPr defTabSz="1007977" fontAlgn="auto">
              <a:spcBef>
                <a:spcPts val="0"/>
              </a:spcBef>
              <a:spcAft>
                <a:spcPts val="0"/>
              </a:spcAft>
              <a:defRPr/>
            </a:pPr>
            <a:r>
              <a:rPr lang="en-US" sz="4400" dirty="0"/>
              <a:t>A Named City</a:t>
            </a:r>
          </a:p>
          <a:p>
            <a:pPr lvl="1" defTabSz="1007977" fontAlgn="auto">
              <a:spcBef>
                <a:spcPts val="0"/>
              </a:spcBef>
              <a:spcAft>
                <a:spcPts val="0"/>
              </a:spcAft>
              <a:defRPr/>
            </a:pPr>
            <a:r>
              <a:rPr lang="en-US" sz="4000" dirty="0">
                <a:solidFill>
                  <a:schemeClr val="tx2">
                    <a:lumMod val="75000"/>
                  </a:schemeClr>
                </a:solidFill>
              </a:rPr>
              <a:t>Acts 13:1; Rom 16:1; 1Cor 1:2; 2Cor 1:1; 1Thes 1:1; 2Thes 1:1</a:t>
            </a:r>
          </a:p>
          <a:p>
            <a:pPr defTabSz="1007977" fontAlgn="auto">
              <a:spcBef>
                <a:spcPts val="0"/>
              </a:spcBef>
              <a:spcAft>
                <a:spcPts val="0"/>
              </a:spcAft>
              <a:defRPr/>
            </a:pPr>
            <a:r>
              <a:rPr lang="en-US" sz="4400" dirty="0"/>
              <a:t>Group Addressed</a:t>
            </a:r>
          </a:p>
          <a:p>
            <a:pPr lvl="1" defTabSz="1007977" fontAlgn="auto">
              <a:spcBef>
                <a:spcPts val="0"/>
              </a:spcBef>
              <a:spcAft>
                <a:spcPts val="0"/>
              </a:spcAft>
              <a:defRPr/>
            </a:pPr>
            <a:r>
              <a:rPr lang="en-US" sz="4000" dirty="0">
                <a:solidFill>
                  <a:schemeClr val="tx2">
                    <a:lumMod val="75000"/>
                  </a:schemeClr>
                </a:solidFill>
              </a:rPr>
              <a:t>Acts 20:28; Rom 16:23; 1Cor 6:4; 14:5,12,23; 1Tim 5:16; Jam 5:14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a:solidFill>
                  <a:schemeClr val="bg2">
                    <a:lumMod val="40000"/>
                    <a:lumOff val="60000"/>
                  </a:schemeClr>
                </a:solidFill>
              </a:rPr>
              <a:t>Singular Form</a:t>
            </a:r>
          </a:p>
        </p:txBody>
      </p:sp>
      <p:sp>
        <p:nvSpPr>
          <p:cNvPr id="3" name="Content Placeholder 2"/>
          <p:cNvSpPr>
            <a:spLocks noGrp="1"/>
          </p:cNvSpPr>
          <p:nvPr>
            <p:ph idx="1"/>
          </p:nvPr>
        </p:nvSpPr>
        <p:spPr>
          <a:xfrm>
            <a:off x="814387" y="1341438"/>
            <a:ext cx="11811000" cy="5867400"/>
          </a:xfrm>
        </p:spPr>
        <p:txBody>
          <a:bodyPr rtlCol="0" anchor="ctr">
            <a:normAutofit/>
          </a:bodyPr>
          <a:lstStyle/>
          <a:p>
            <a:pPr defTabSz="1007977" fontAlgn="auto">
              <a:spcBef>
                <a:spcPts val="0"/>
              </a:spcBef>
              <a:spcAft>
                <a:spcPts val="0"/>
              </a:spcAft>
              <a:defRPr/>
            </a:pPr>
            <a:r>
              <a:rPr lang="en-US" sz="4400" dirty="0"/>
              <a:t>Individual Group</a:t>
            </a:r>
          </a:p>
          <a:p>
            <a:pPr lvl="1" defTabSz="1007977" fontAlgn="auto">
              <a:spcBef>
                <a:spcPts val="0"/>
              </a:spcBef>
              <a:spcAft>
                <a:spcPts val="0"/>
              </a:spcAft>
              <a:defRPr/>
            </a:pPr>
            <a:r>
              <a:rPr lang="en-US" sz="4000" dirty="0">
                <a:solidFill>
                  <a:schemeClr val="tx2">
                    <a:lumMod val="75000"/>
                  </a:schemeClr>
                </a:solidFill>
              </a:rPr>
              <a:t>Acts 11:26; 14:23; 1Cor 14:4; 1Tim 3:5,15</a:t>
            </a:r>
          </a:p>
          <a:p>
            <a:pPr defTabSz="1007977" fontAlgn="auto">
              <a:spcBef>
                <a:spcPts val="0"/>
              </a:spcBef>
              <a:spcAft>
                <a:spcPts val="0"/>
              </a:spcAft>
              <a:defRPr/>
            </a:pPr>
            <a:r>
              <a:rPr lang="en-US" sz="4400" dirty="0"/>
              <a:t>Universal Represented in Local</a:t>
            </a:r>
          </a:p>
          <a:p>
            <a:pPr lvl="1" defTabSz="1007977" fontAlgn="auto">
              <a:spcBef>
                <a:spcPts val="0"/>
              </a:spcBef>
              <a:spcAft>
                <a:spcPts val="0"/>
              </a:spcAft>
              <a:defRPr/>
            </a:pPr>
            <a:r>
              <a:rPr lang="en-US" sz="4000" dirty="0">
                <a:solidFill>
                  <a:schemeClr val="tx2">
                    <a:lumMod val="75000"/>
                  </a:schemeClr>
                </a:solidFill>
              </a:rPr>
              <a:t>Acts 5:11; 1Cor 10:32; 11:22; 15:9; Gal 1:13; Phil 3:6</a:t>
            </a:r>
          </a:p>
          <a:p>
            <a:pPr defTabSz="1007977" fontAlgn="auto">
              <a:spcBef>
                <a:spcPts val="0"/>
              </a:spcBef>
              <a:spcAft>
                <a:spcPts val="0"/>
              </a:spcAft>
              <a:defRPr/>
            </a:pPr>
            <a:r>
              <a:rPr lang="en-US" sz="4400" dirty="0"/>
              <a:t>One Universal</a:t>
            </a:r>
          </a:p>
          <a:p>
            <a:pPr lvl="1" defTabSz="1007977" fontAlgn="auto">
              <a:spcBef>
                <a:spcPts val="0"/>
              </a:spcBef>
              <a:spcAft>
                <a:spcPts val="0"/>
              </a:spcAft>
              <a:defRPr/>
            </a:pPr>
            <a:r>
              <a:rPr lang="en-US" sz="4000" dirty="0">
                <a:solidFill>
                  <a:schemeClr val="tx2">
                    <a:lumMod val="75000"/>
                  </a:schemeClr>
                </a:solidFill>
              </a:rPr>
              <a:t>Eph 1:22; 3:10,21; 5:23,24,25,27,29,32; Col 1:18,24</a:t>
            </a:r>
          </a:p>
          <a:p>
            <a:pPr defTabSz="1007977" fontAlgn="auto">
              <a:spcBef>
                <a:spcPts val="0"/>
              </a:spcBef>
              <a:spcAft>
                <a:spcPts val="0"/>
              </a:spcAft>
              <a:defRPr/>
            </a:pPr>
            <a:r>
              <a:rPr lang="en-US" sz="4400" dirty="0"/>
              <a:t>In Homes</a:t>
            </a:r>
          </a:p>
          <a:p>
            <a:pPr lvl="1" defTabSz="1007977" fontAlgn="auto">
              <a:spcBef>
                <a:spcPts val="0"/>
              </a:spcBef>
              <a:spcAft>
                <a:spcPts val="0"/>
              </a:spcAft>
              <a:defRPr/>
            </a:pPr>
            <a:r>
              <a:rPr lang="en-US" sz="4000" dirty="0">
                <a:solidFill>
                  <a:schemeClr val="tx2">
                    <a:lumMod val="75000"/>
                  </a:schemeClr>
                </a:solidFill>
              </a:rPr>
              <a:t>Rom 16:5; 1Cor 16:19; Col 4:15; </a:t>
            </a:r>
            <a:r>
              <a:rPr lang="en-US" sz="4000" dirty="0" err="1">
                <a:solidFill>
                  <a:schemeClr val="tx2">
                    <a:lumMod val="75000"/>
                  </a:schemeClr>
                </a:solidFill>
              </a:rPr>
              <a:t>Phile</a:t>
            </a:r>
            <a:r>
              <a:rPr lang="en-US" sz="4000" dirty="0">
                <a:solidFill>
                  <a:schemeClr val="tx2">
                    <a:lumMod val="75000"/>
                  </a:schemeClr>
                </a:solidFill>
              </a:rPr>
              <a:t>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a:solidFill>
                  <a:schemeClr val="bg2">
                    <a:lumMod val="40000"/>
                    <a:lumOff val="60000"/>
                  </a:schemeClr>
                </a:solidFill>
              </a:rPr>
              <a:t>Plural Form</a:t>
            </a:r>
          </a:p>
        </p:txBody>
      </p:sp>
      <p:sp>
        <p:nvSpPr>
          <p:cNvPr id="3" name="Content Placeholder 2"/>
          <p:cNvSpPr>
            <a:spLocks noGrp="1"/>
          </p:cNvSpPr>
          <p:nvPr>
            <p:ph idx="1"/>
          </p:nvPr>
        </p:nvSpPr>
        <p:spPr>
          <a:xfrm>
            <a:off x="2182813" y="1341438"/>
            <a:ext cx="9074150" cy="5867400"/>
          </a:xfrm>
        </p:spPr>
        <p:txBody>
          <a:bodyPr rtlCol="0" anchor="ctr">
            <a:normAutofit/>
          </a:bodyPr>
          <a:lstStyle/>
          <a:p>
            <a:pPr marL="0" indent="0" defTabSz="1007977" fontAlgn="auto">
              <a:spcBef>
                <a:spcPts val="0"/>
              </a:spcBef>
              <a:spcAft>
                <a:spcPts val="0"/>
              </a:spcAft>
              <a:buNone/>
              <a:defRPr/>
            </a:pPr>
            <a:r>
              <a:rPr lang="en-US" sz="4400" dirty="0"/>
              <a:t>All Individual in a Named Region</a:t>
            </a:r>
          </a:p>
          <a:p>
            <a:pPr marL="0" indent="0" defTabSz="1007977" fontAlgn="auto">
              <a:spcBef>
                <a:spcPts val="0"/>
              </a:spcBef>
              <a:spcAft>
                <a:spcPts val="0"/>
              </a:spcAft>
              <a:buNone/>
              <a:defRPr/>
            </a:pPr>
            <a:r>
              <a:rPr lang="en-US" sz="4400" dirty="0"/>
              <a:t>	Judea – </a:t>
            </a:r>
            <a:r>
              <a:rPr lang="en-US" sz="4400" dirty="0">
                <a:solidFill>
                  <a:schemeClr val="tx2">
                    <a:lumMod val="75000"/>
                  </a:schemeClr>
                </a:solidFill>
              </a:rPr>
              <a:t>Gal 1:22; 1Thes 2:14</a:t>
            </a:r>
          </a:p>
          <a:p>
            <a:pPr marL="0" indent="0" defTabSz="1007977" fontAlgn="auto">
              <a:spcBef>
                <a:spcPts val="0"/>
              </a:spcBef>
              <a:spcAft>
                <a:spcPts val="0"/>
              </a:spcAft>
              <a:buNone/>
              <a:defRPr/>
            </a:pPr>
            <a:r>
              <a:rPr lang="en-US" sz="4400" dirty="0"/>
              <a:t>	Galatia – </a:t>
            </a:r>
            <a:r>
              <a:rPr lang="en-US" sz="4400" dirty="0">
                <a:solidFill>
                  <a:schemeClr val="tx2">
                    <a:lumMod val="75000"/>
                  </a:schemeClr>
                </a:solidFill>
              </a:rPr>
              <a:t>1Cor 16:1; Gal 1:2</a:t>
            </a:r>
          </a:p>
          <a:p>
            <a:pPr marL="0" indent="0" defTabSz="1007977" fontAlgn="auto">
              <a:spcBef>
                <a:spcPts val="0"/>
              </a:spcBef>
              <a:spcAft>
                <a:spcPts val="0"/>
              </a:spcAft>
              <a:buNone/>
              <a:defRPr/>
            </a:pPr>
            <a:r>
              <a:rPr lang="en-US" sz="4400" dirty="0"/>
              <a:t>	Syria &amp; Cilicia – </a:t>
            </a:r>
            <a:r>
              <a:rPr lang="en-US" sz="4400" dirty="0">
                <a:solidFill>
                  <a:schemeClr val="tx2">
                    <a:lumMod val="75000"/>
                  </a:schemeClr>
                </a:solidFill>
              </a:rPr>
              <a:t>Acts 15:41</a:t>
            </a:r>
          </a:p>
          <a:p>
            <a:pPr marL="0" indent="0" defTabSz="1007977" fontAlgn="auto">
              <a:spcBef>
                <a:spcPts val="0"/>
              </a:spcBef>
              <a:spcAft>
                <a:spcPts val="0"/>
              </a:spcAft>
              <a:buNone/>
              <a:defRPr/>
            </a:pPr>
            <a:r>
              <a:rPr lang="en-US" sz="4400" dirty="0"/>
              <a:t>	Macedonia – </a:t>
            </a:r>
            <a:r>
              <a:rPr lang="en-US" sz="4400" dirty="0">
                <a:solidFill>
                  <a:schemeClr val="tx2">
                    <a:lumMod val="75000"/>
                  </a:schemeClr>
                </a:solidFill>
              </a:rPr>
              <a:t>2Cor 8:1</a:t>
            </a:r>
          </a:p>
          <a:p>
            <a:pPr marL="0" indent="0" defTabSz="1007977" fontAlgn="auto">
              <a:spcBef>
                <a:spcPts val="0"/>
              </a:spcBef>
              <a:spcAft>
                <a:spcPts val="0"/>
              </a:spcAft>
              <a:buNone/>
              <a:defRPr/>
            </a:pPr>
            <a:r>
              <a:rPr lang="en-US" sz="4400" dirty="0"/>
              <a:t>	Asia – </a:t>
            </a:r>
            <a:r>
              <a:rPr lang="en-US" sz="4400" dirty="0">
                <a:solidFill>
                  <a:schemeClr val="tx2">
                    <a:lumMod val="75000"/>
                  </a:schemeClr>
                </a:solidFill>
              </a:rPr>
              <a:t>1Cor 16:19; Rev 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813" y="3"/>
            <a:ext cx="9074150" cy="1260475"/>
          </a:xfrm>
        </p:spPr>
        <p:txBody>
          <a:bodyPr rtlCol="0">
            <a:normAutofit/>
          </a:bodyPr>
          <a:lstStyle/>
          <a:p>
            <a:pPr defTabSz="1007977" fontAlgn="auto">
              <a:spcAft>
                <a:spcPts val="0"/>
              </a:spcAft>
              <a:defRPr/>
            </a:pPr>
            <a:r>
              <a:rPr lang="en-US" sz="6000" dirty="0">
                <a:solidFill>
                  <a:schemeClr val="bg2">
                    <a:lumMod val="40000"/>
                    <a:lumOff val="60000"/>
                  </a:schemeClr>
                </a:solidFill>
              </a:rPr>
              <a:t>Plural Form</a:t>
            </a:r>
          </a:p>
        </p:txBody>
      </p:sp>
      <p:sp>
        <p:nvSpPr>
          <p:cNvPr id="3" name="Content Placeholder 2"/>
          <p:cNvSpPr>
            <a:spLocks noGrp="1"/>
          </p:cNvSpPr>
          <p:nvPr>
            <p:ph idx="1"/>
          </p:nvPr>
        </p:nvSpPr>
        <p:spPr>
          <a:xfrm>
            <a:off x="1157287" y="1341438"/>
            <a:ext cx="11125200" cy="5867400"/>
          </a:xfrm>
        </p:spPr>
        <p:txBody>
          <a:bodyPr rtlCol="0" anchor="ctr">
            <a:normAutofit/>
          </a:bodyPr>
          <a:lstStyle/>
          <a:p>
            <a:pPr defTabSz="1007977" fontAlgn="auto">
              <a:spcBef>
                <a:spcPts val="0"/>
              </a:spcBef>
              <a:spcAft>
                <a:spcPts val="0"/>
              </a:spcAft>
              <a:defRPr/>
            </a:pPr>
            <a:r>
              <a:rPr lang="en-US" sz="4400" dirty="0"/>
              <a:t>All in a General Area</a:t>
            </a:r>
          </a:p>
          <a:p>
            <a:pPr lvl="1" defTabSz="1007977" fontAlgn="auto">
              <a:spcBef>
                <a:spcPts val="0"/>
              </a:spcBef>
              <a:spcAft>
                <a:spcPts val="0"/>
              </a:spcAft>
              <a:defRPr/>
            </a:pPr>
            <a:r>
              <a:rPr lang="en-US" sz="4000" dirty="0">
                <a:solidFill>
                  <a:schemeClr val="tx2">
                    <a:lumMod val="75000"/>
                  </a:schemeClr>
                </a:solidFill>
              </a:rPr>
              <a:t>Acts 16:5</a:t>
            </a:r>
          </a:p>
          <a:p>
            <a:pPr defTabSz="1007977" fontAlgn="auto">
              <a:spcBef>
                <a:spcPts val="0"/>
              </a:spcBef>
              <a:spcAft>
                <a:spcPts val="0"/>
              </a:spcAft>
              <a:defRPr/>
            </a:pPr>
            <a:r>
              <a:rPr lang="en-US" sz="4400" dirty="0"/>
              <a:t>Not Definite Region, but not All Individual</a:t>
            </a:r>
          </a:p>
          <a:p>
            <a:pPr lvl="1" defTabSz="1007977" fontAlgn="auto">
              <a:spcBef>
                <a:spcPts val="0"/>
              </a:spcBef>
              <a:spcAft>
                <a:spcPts val="0"/>
              </a:spcAft>
              <a:defRPr/>
            </a:pPr>
            <a:r>
              <a:rPr lang="en-US" sz="4000" dirty="0">
                <a:solidFill>
                  <a:schemeClr val="tx2">
                    <a:lumMod val="75000"/>
                  </a:schemeClr>
                </a:solidFill>
              </a:rPr>
              <a:t>Rom 16:4,16; 2Cor 8:23; 11:8</a:t>
            </a:r>
          </a:p>
          <a:p>
            <a:pPr defTabSz="1007977" fontAlgn="auto">
              <a:spcBef>
                <a:spcPts val="0"/>
              </a:spcBef>
              <a:spcAft>
                <a:spcPts val="0"/>
              </a:spcAft>
              <a:defRPr/>
            </a:pPr>
            <a:r>
              <a:rPr lang="en-US" sz="4400" dirty="0"/>
              <a:t>Some of all Individual</a:t>
            </a:r>
          </a:p>
          <a:p>
            <a:pPr lvl="1" defTabSz="1007977" fontAlgn="auto">
              <a:spcBef>
                <a:spcPts val="0"/>
              </a:spcBef>
              <a:spcAft>
                <a:spcPts val="0"/>
              </a:spcAft>
              <a:defRPr/>
            </a:pPr>
            <a:r>
              <a:rPr lang="en-US" sz="4000" dirty="0">
                <a:solidFill>
                  <a:schemeClr val="tx2">
                    <a:lumMod val="75000"/>
                  </a:schemeClr>
                </a:solidFill>
              </a:rPr>
              <a:t>1Cor 7:17; 2Cor 8:18,24; 11:28; 12:13; 2Thes 1:4</a:t>
            </a:r>
          </a:p>
        </p:txBody>
      </p:sp>
    </p:spTree>
  </p:cSld>
  <p:clrMapOvr>
    <a:masterClrMapping/>
  </p:clrMapOvr>
</p:sld>
</file>

<file path=ppt/theme/theme1.xml><?xml version="1.0" encoding="utf-8"?>
<a:theme xmlns:a="http://schemas.openxmlformats.org/drawingml/2006/main" name="present">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Template>
  <TotalTime>352</TotalTime>
  <Words>655</Words>
  <Application>Microsoft Office PowerPoint</Application>
  <PresentationFormat>Custom</PresentationFormat>
  <Paragraphs>77</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Unicode MS</vt:lpstr>
      <vt:lpstr>Wingdings</vt:lpstr>
      <vt:lpstr>Calibri</vt:lpstr>
      <vt:lpstr>Times New Roman</vt:lpstr>
      <vt:lpstr>present</vt:lpstr>
      <vt:lpstr>A Word Study Ekklesia</vt:lpstr>
      <vt:lpstr>Ekklesia - Defined</vt:lpstr>
      <vt:lpstr>Ekklesia - Defined</vt:lpstr>
      <vt:lpstr>Ekklesia - Defined</vt:lpstr>
      <vt:lpstr>Assembly - Defined</vt:lpstr>
      <vt:lpstr>Singular Form</vt:lpstr>
      <vt:lpstr>Singular Form</vt:lpstr>
      <vt:lpstr>Plural Form</vt:lpstr>
      <vt:lpstr>Plural Form</vt:lpstr>
      <vt:lpstr>Assembly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Ekklesia</dc:title>
  <dc:creator>Dan Henderson</dc:creator>
  <cp:lastModifiedBy>Dan Henderson</cp:lastModifiedBy>
  <cp:revision>6</cp:revision>
  <dcterms:modified xsi:type="dcterms:W3CDTF">2017-05-28T20:03:35Z</dcterms:modified>
</cp:coreProperties>
</file>