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3" r:id="rId3"/>
    <p:sldId id="290" r:id="rId4"/>
    <p:sldId id="289" r:id="rId5"/>
    <p:sldId id="288" r:id="rId6"/>
    <p:sldId id="287" r:id="rId7"/>
    <p:sldId id="286" r:id="rId8"/>
    <p:sldId id="285" r:id="rId9"/>
    <p:sldId id="284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38" y="6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B7014-D3B7-4595-AEB3-F6CD6B492E0E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6B09A-95A4-49AC-BB1E-291A35C400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aurora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04" y="283"/>
            <a:ext cx="12190993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9E9E-1DD0-4A55-86F8-1C352B01B68A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974B-36B4-45B1-B913-0EA856E2D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2700" y="838201"/>
            <a:ext cx="7086600" cy="2762250"/>
          </a:xfrm>
        </p:spPr>
        <p:txBody>
          <a:bodyPr>
            <a:noAutofit/>
          </a:bodyPr>
          <a:lstStyle/>
          <a:p>
            <a:r>
              <a:rPr lang="en-US" sz="9600" dirty="0"/>
              <a:t>Who Is Wise?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495800"/>
            <a:ext cx="64008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James 3:13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r>
              <a:rPr lang="en-US" sz="5400" dirty="0"/>
              <a:t>Ecclesiastes 12:13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410200"/>
          </a:xfrm>
        </p:spPr>
        <p:txBody>
          <a:bodyPr vert="horz" lIns="0" tIns="0" rIns="0" bIns="0"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400" i="1" dirty="0"/>
              <a:t>The end of the matter; all has been heard. Fear God and keep his commandments, for this is the whole duty of man.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198840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James 3:13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Fears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259800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Proverbs 1:7</a:t>
            </a:r>
          </a:p>
        </p:txBody>
      </p:sp>
    </p:spTree>
    <p:extLst>
      <p:ext uri="{BB962C8B-B14F-4D97-AF65-F5344CB8AC3E}">
        <p14:creationId xmlns:p14="http://schemas.microsoft.com/office/powerpoint/2010/main" val="123520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Fears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Respects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374100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Proverbs 13:1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Ephesians 6:2-3</a:t>
            </a:r>
          </a:p>
        </p:txBody>
      </p:sp>
    </p:spTree>
    <p:extLst>
      <p:ext uri="{BB962C8B-B14F-4D97-AF65-F5344CB8AC3E}">
        <p14:creationId xmlns:p14="http://schemas.microsoft.com/office/powerpoint/2010/main" val="369640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Fears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Respects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Avoids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435060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Proverbs 14:16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Matthew 10:28</a:t>
            </a:r>
          </a:p>
        </p:txBody>
      </p:sp>
    </p:spTree>
    <p:extLst>
      <p:ext uri="{BB962C8B-B14F-4D97-AF65-F5344CB8AC3E}">
        <p14:creationId xmlns:p14="http://schemas.microsoft.com/office/powerpoint/2010/main" val="179545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Fears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Respects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Avoids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Listens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5715000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Proverbs 12:15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Acts 2:14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sz="3600" dirty="0"/>
              <a:t>Acts 2:41</a:t>
            </a:r>
          </a:p>
        </p:txBody>
      </p:sp>
    </p:spTree>
    <p:extLst>
      <p:ext uri="{BB962C8B-B14F-4D97-AF65-F5344CB8AC3E}">
        <p14:creationId xmlns:p14="http://schemas.microsoft.com/office/powerpoint/2010/main" val="28873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Fears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Respects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Avoids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Listens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Refrains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5715000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Proverbs 10:19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1Peter 3:10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573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Fears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Respects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Avoids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Listens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Refrains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Wins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5715000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Proverbs 11:30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292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0997"/>
          </a:xfrm>
        </p:spPr>
        <p:txBody>
          <a:bodyPr vert="horz" lIns="0" tIns="0" rIns="0" bIns="0" rtlCol="0" anchor="ctr">
            <a:spAutoFit/>
          </a:bodyPr>
          <a:lstStyle/>
          <a:p>
            <a:pPr algn="l"/>
            <a:r>
              <a:rPr lang="en-US" sz="5400" dirty="0"/>
              <a:t>The Wise…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47244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Has Good Conduct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Fears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Respects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Avoids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Listens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Refrains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Wins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/>
              <a:t>Acts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A1D0AA-95BB-4A97-A83C-5E9996B31EB5}"/>
              </a:ext>
            </a:extLst>
          </p:cNvPr>
          <p:cNvSpPr txBox="1">
            <a:spLocks/>
          </p:cNvSpPr>
          <p:nvPr/>
        </p:nvSpPr>
        <p:spPr>
          <a:xfrm>
            <a:off x="6248400" y="830997"/>
            <a:ext cx="5562600" cy="5715000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Matthew 7:24-27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James 1:22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Romans 2:13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James 1:25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fr-FR" sz="3600" dirty="0"/>
              <a:t>Matthew 7:21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3733298"/>
      </p:ext>
    </p:extLst>
  </p:cSld>
  <p:clrMapOvr>
    <a:masterClrMapping/>
  </p:clrMapOvr>
</p:sld>
</file>

<file path=ppt/theme/theme1.xml><?xml version="1.0" encoding="utf-8"?>
<a:theme xmlns:a="http://schemas.openxmlformats.org/drawingml/2006/main" name="Dark Auro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Aurora</Template>
  <TotalTime>45</TotalTime>
  <Words>145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Dark Aurora</vt:lpstr>
      <vt:lpstr>Who Is Wise?</vt:lpstr>
      <vt:lpstr>The Wise…</vt:lpstr>
      <vt:lpstr>The Wise…</vt:lpstr>
      <vt:lpstr>The Wise…</vt:lpstr>
      <vt:lpstr>The Wise…</vt:lpstr>
      <vt:lpstr>The Wise…</vt:lpstr>
      <vt:lpstr>The Wise…</vt:lpstr>
      <vt:lpstr>The Wise…</vt:lpstr>
      <vt:lpstr>The Wise…</vt:lpstr>
      <vt:lpstr>Ecclesiastes 12:13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A Wise Man?</dc:title>
  <dc:creator>dleehend</dc:creator>
  <cp:lastModifiedBy>Dan Henderson</cp:lastModifiedBy>
  <cp:revision>5</cp:revision>
  <dcterms:created xsi:type="dcterms:W3CDTF">2009-05-23T20:22:20Z</dcterms:created>
  <dcterms:modified xsi:type="dcterms:W3CDTF">2017-06-25T19:37:44Z</dcterms:modified>
</cp:coreProperties>
</file>