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52" d="100"/>
          <a:sy n="52" d="100"/>
        </p:scale>
        <p:origin x="53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5506-9F35-43CC-BBD8-F28C2590DD09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61A-0D34-41B8-8D61-47C81D89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5506-9F35-43CC-BBD8-F28C2590DD09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61A-0D34-41B8-8D61-47C81D89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8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5506-9F35-43CC-BBD8-F28C2590DD09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61A-0D34-41B8-8D61-47C81D89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9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5506-9F35-43CC-BBD8-F28C2590DD09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61A-0D34-41B8-8D61-47C81D89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1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5506-9F35-43CC-BBD8-F28C2590DD09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61A-0D34-41B8-8D61-47C81D89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9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5506-9F35-43CC-BBD8-F28C2590DD09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61A-0D34-41B8-8D61-47C81D89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5506-9F35-43CC-BBD8-F28C2590DD09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61A-0D34-41B8-8D61-47C81D89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3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5506-9F35-43CC-BBD8-F28C2590DD09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61A-0D34-41B8-8D61-47C81D89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4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5506-9F35-43CC-BBD8-F28C2590DD09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61A-0D34-41B8-8D61-47C81D89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6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5506-9F35-43CC-BBD8-F28C2590DD09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61A-0D34-41B8-8D61-47C81D89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1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5506-9F35-43CC-BBD8-F28C2590DD09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61A-0D34-41B8-8D61-47C81D89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8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05506-9F35-43CC-BBD8-F28C2590DD09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6461A-0D34-41B8-8D61-47C81D89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67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A0495-5953-4249-8113-4A649D7D0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6697"/>
            <a:ext cx="9144000" cy="2890684"/>
          </a:xfrm>
        </p:spPr>
        <p:txBody>
          <a:bodyPr>
            <a:normAutofit/>
          </a:bodyPr>
          <a:lstStyle/>
          <a:p>
            <a:r>
              <a:rPr lang="en-US" sz="9600" dirty="0"/>
              <a:t>The</a:t>
            </a:r>
            <a:br>
              <a:rPr lang="en-US" sz="9600" dirty="0"/>
            </a:br>
            <a:r>
              <a:rPr lang="en-US" sz="9600" dirty="0"/>
              <a:t>Lord's Supper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13FF7-CCB7-4E77-933D-DD29D1CA1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0052"/>
            <a:ext cx="9144000" cy="115774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Matthew 26:26-29</a:t>
            </a:r>
          </a:p>
        </p:txBody>
      </p:sp>
    </p:spTree>
    <p:extLst>
      <p:ext uri="{BB962C8B-B14F-4D97-AF65-F5344CB8AC3E}">
        <p14:creationId xmlns:p14="http://schemas.microsoft.com/office/powerpoint/2010/main" val="277924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C854-FBEA-439F-8EAF-5258E331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1223"/>
          </a:xfrm>
        </p:spPr>
        <p:txBody>
          <a:bodyPr>
            <a:normAutofit/>
          </a:bodyPr>
          <a:lstStyle/>
          <a:p>
            <a:r>
              <a:rPr lang="en-US" sz="6000" dirty="0"/>
              <a:t>The Lord's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64C3D-1D36-4368-8752-3657B56530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4000" dirty="0"/>
              <a:t>Table of the Lord</a:t>
            </a:r>
          </a:p>
          <a:p>
            <a:r>
              <a:rPr lang="en-US" sz="4000" dirty="0"/>
              <a:t>Breaking of Bread</a:t>
            </a:r>
          </a:p>
          <a:p>
            <a:r>
              <a:rPr lang="en-US" sz="4000" dirty="0"/>
              <a:t>Lord's Supper</a:t>
            </a:r>
          </a:p>
          <a:p>
            <a:r>
              <a:rPr lang="en-US" sz="4000" dirty="0"/>
              <a:t>Sharing</a:t>
            </a:r>
          </a:p>
          <a:p>
            <a:r>
              <a:rPr lang="en-US" sz="4000" dirty="0"/>
              <a:t>Participation</a:t>
            </a:r>
          </a:p>
          <a:p>
            <a:r>
              <a:rPr lang="en-US" sz="4000" dirty="0"/>
              <a:t>Communion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5AA27-2979-4F53-ACF4-8DFE8BF02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6270" y="1825626"/>
            <a:ext cx="4687529" cy="4351338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1Corinthians 10:21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Luke 22:29-30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Acts 2:42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Acts 20:7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1Corinthians 11:20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1Corinthians 10:16</a:t>
            </a:r>
          </a:p>
        </p:txBody>
      </p:sp>
    </p:spTree>
    <p:extLst>
      <p:ext uri="{BB962C8B-B14F-4D97-AF65-F5344CB8AC3E}">
        <p14:creationId xmlns:p14="http://schemas.microsoft.com/office/powerpoint/2010/main" val="2793419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C854-FBEA-439F-8EAF-5258E331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1223"/>
          </a:xfrm>
        </p:spPr>
        <p:txBody>
          <a:bodyPr>
            <a:normAutofit/>
          </a:bodyPr>
          <a:lstStyle/>
          <a:p>
            <a:r>
              <a:rPr lang="en-US" sz="6000" dirty="0"/>
              <a:t>The Lord's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64C3D-1D36-4368-8752-3657B56530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4000" dirty="0"/>
              <a:t>Unleavened Bread</a:t>
            </a:r>
          </a:p>
          <a:p>
            <a:r>
              <a:rPr lang="en-US" sz="4000" dirty="0"/>
              <a:t>Fruit of the Vine</a:t>
            </a:r>
          </a:p>
          <a:p>
            <a:r>
              <a:rPr lang="en-US" sz="4000" dirty="0"/>
              <a:t>First Day of the Week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5AA27-2979-4F53-ACF4-8DFE8BF02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6270" y="1825626"/>
            <a:ext cx="4687529" cy="4351338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1Corinthians 11:23-26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Mark 14:22-25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Matthew 26:26-28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1Corinthians 10:20-21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Acts 20:7</a:t>
            </a:r>
          </a:p>
        </p:txBody>
      </p:sp>
    </p:spTree>
    <p:extLst>
      <p:ext uri="{BB962C8B-B14F-4D97-AF65-F5344CB8AC3E}">
        <p14:creationId xmlns:p14="http://schemas.microsoft.com/office/powerpoint/2010/main" val="1905468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C854-FBEA-439F-8EAF-5258E331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1223"/>
          </a:xfrm>
        </p:spPr>
        <p:txBody>
          <a:bodyPr>
            <a:normAutofit/>
          </a:bodyPr>
          <a:lstStyle/>
          <a:p>
            <a:r>
              <a:rPr lang="en-US" sz="6000" dirty="0"/>
              <a:t>The Lord's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64C3D-1D36-4368-8752-3657B56530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4000" dirty="0"/>
              <a:t>Mindful</a:t>
            </a:r>
          </a:p>
          <a:p>
            <a:r>
              <a:rPr lang="en-US" sz="4000" dirty="0"/>
              <a:t>Fellowship</a:t>
            </a:r>
          </a:p>
          <a:p>
            <a:r>
              <a:rPr lang="en-US" sz="4000" dirty="0"/>
              <a:t>Communion</a:t>
            </a:r>
          </a:p>
          <a:p>
            <a:r>
              <a:rPr lang="en-US" sz="4000" dirty="0"/>
              <a:t>Solemn</a:t>
            </a:r>
          </a:p>
          <a:p>
            <a:r>
              <a:rPr lang="en-US" sz="4000" dirty="0"/>
              <a:t>Worship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5AA27-2979-4F53-ACF4-8DFE8BF02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6270" y="1825626"/>
            <a:ext cx="4687529" cy="4351338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1Corinthians 11:26-29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Matthew 28:20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Matthew 26:29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Luke 22:29-30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Matthew 18:20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Ephesians 5:19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Philippians 4:6</a:t>
            </a:r>
          </a:p>
        </p:txBody>
      </p:sp>
    </p:spTree>
    <p:extLst>
      <p:ext uri="{BB962C8B-B14F-4D97-AF65-F5344CB8AC3E}">
        <p14:creationId xmlns:p14="http://schemas.microsoft.com/office/powerpoint/2010/main" val="230534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AD243-50B6-4929-AE59-4F3888AAD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Lord's Supper Sustains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B3D36-EDB1-4065-B03A-1AB1B0D5C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John 15:4-5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1Corinthians 11:29-30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1Corinthians 10:21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Matthew 6:24</a:t>
            </a:r>
          </a:p>
        </p:txBody>
      </p:sp>
    </p:spTree>
    <p:extLst>
      <p:ext uri="{BB962C8B-B14F-4D97-AF65-F5344CB8AC3E}">
        <p14:creationId xmlns:p14="http://schemas.microsoft.com/office/powerpoint/2010/main" val="230439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9BF05-F399-491A-B21A-B30B232EA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7067"/>
            <a:ext cx="10515600" cy="2852737"/>
          </a:xfrm>
        </p:spPr>
        <p:txBody>
          <a:bodyPr anchor="ctr" anchorCtr="1">
            <a:normAutofit/>
          </a:bodyPr>
          <a:lstStyle/>
          <a:p>
            <a:r>
              <a:rPr lang="en-US" sz="8800" dirty="0"/>
              <a:t>Remain Alert!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16BD1-1389-42B1-8B52-F95395C50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912" y="4218039"/>
            <a:ext cx="10362176" cy="1871611"/>
          </a:xfrm>
        </p:spPr>
        <p:txBody>
          <a:bodyPr anchor="ctr" anchorCtr="1">
            <a:norm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1Thessalonians 5:6; Revelation 16:15 1Corinthians 16:13; 1Peter 5:8</a:t>
            </a:r>
          </a:p>
        </p:txBody>
      </p:sp>
    </p:spTree>
    <p:extLst>
      <p:ext uri="{BB962C8B-B14F-4D97-AF65-F5344CB8AC3E}">
        <p14:creationId xmlns:p14="http://schemas.microsoft.com/office/powerpoint/2010/main" val="3700600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101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Lord's Supper</vt:lpstr>
      <vt:lpstr>The Lord's Supper</vt:lpstr>
      <vt:lpstr>The Lord's Supper</vt:lpstr>
      <vt:lpstr>The Lord's Supper</vt:lpstr>
      <vt:lpstr>The Lord's Supper Sustains</vt:lpstr>
      <vt:lpstr>Remain Alert!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Henderson</dc:creator>
  <cp:lastModifiedBy>Dan Henderson</cp:lastModifiedBy>
  <cp:revision>6</cp:revision>
  <dcterms:created xsi:type="dcterms:W3CDTF">2017-07-29T20:53:10Z</dcterms:created>
  <dcterms:modified xsi:type="dcterms:W3CDTF">2017-07-29T23:49:10Z</dcterms:modified>
</cp:coreProperties>
</file>