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0" r:id="rId3"/>
    <p:sldId id="281" r:id="rId4"/>
    <p:sldId id="282" r:id="rId5"/>
    <p:sldId id="277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020" autoAdjust="0"/>
  </p:normalViewPr>
  <p:slideViewPr>
    <p:cSldViewPr>
      <p:cViewPr varScale="1">
        <p:scale>
          <a:sx n="55" d="100"/>
          <a:sy n="55" d="100"/>
        </p:scale>
        <p:origin x="34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A8B235-2CEA-4DCF-94A9-A2BC58574F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023ED6-4D21-4104-B994-2ABEE1AE92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C7033E6-DF02-4B57-8400-E418EC2FF246}" type="datetimeFigureOut">
              <a:rPr lang="en-US"/>
              <a:pPr>
                <a:defRPr/>
              </a:pPr>
              <a:t>8/5/2017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FF6F450-ED77-4E50-8FDA-08889C252A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E84FFAB-08BB-47D4-ACD2-7561529F8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00299-C95F-4858-B1D6-37AAE45B97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D8A02-58EE-4FCC-A797-459FF0ACA3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6B371A-6981-4A6E-97FC-9042580EE0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054DC9C7-BE91-43E4-80DA-10B11FA083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9EC02F1E-BE1C-4097-B0F7-E94F22FA4F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Do you sometimes feel a little sleepy?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It's so tempting to put our spiritual lives on autopilot -- little prayer, sporadic Bible study, casual about our relationship with God.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Knowing human nature, God warns repeatedly about spiritual complacency in our lives.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7096D8CD-A6B3-4B45-8B54-BF40554F26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D530EA-EEC5-4841-930B-3833DEDAE50C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Realize The Devil Is Waiting!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any military, soldiers are warned of enemy’s tactics.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 as soldiers of God - We need to be aware that we’re in a fight.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Ephesians 6:12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Knowing this we need to be aware that these forces use dangerous tactics we need to be aware of!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Ephesians 6:11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2Corinthians 2:11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of those schemes involve waiting for us to get “lazy” about our faith.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1Peter 5:8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Lions wait patiently for their prey to get lethargic and then they pounce!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 devil sees us getting lazy about our faith, he knows that’s the time to jump on us.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371A-6981-4A6E-97FC-9042580EE00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92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 The Example Of Others Who Are Following Jesus.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Employers know the value of hard workers as examples.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put these folks in visible positions to influence the rest of the staff.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 with God: He uses busy people.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the busiest for his boss was Paul!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busy persecuting the Christians, got saved, then got busy preaching Christ no matter what the cost.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1Corinthians 4:9-16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Again &amp; again Paul pleads to follow his example.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1Corinthians 11:1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Philippians 3:17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1Thessalonians 1:6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also follow one another’s example: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Hebrews 6:9-12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Sometimes it’s hard to follow written directions.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Seeing an example is much more powerful! It should spur us into action!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must strive to be the example that others will want to follow.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“It’s impossible to influence others to rise to a higher level than the one you are on yourself!”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 worst danger facing the younger generation is the example of the older generation!”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can’t expect our kids to be faithful Christians if we aren’t.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People, especially kids, can see through hypocrisy: Practice what you preach!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do this we must STAY AWAKE!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Much of the NT refers to being diligent, vigilant, and alert!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Romans 13:11-14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1Thessalonians 5:1-11</a:t>
            </a:r>
            <a:endParaRPr lang="en-US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371A-6981-4A6E-97FC-9042580EE00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500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Get Busy &amp; STAY Busy: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1Thessalonians 5:12-22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 as waking up early &amp; staying awake takes getting used to, so do these things.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Practice, practice, practice.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 you get to Carnegie Hall? (Practice, Practice, Practice)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 you get to heaven? (Practice, Practice, Practice)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the ONLY way to reap the blessings of</a:t>
            </a:r>
          </a:p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1Thessalonians 5:23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371A-6981-4A6E-97FC-9042580EE00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384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C0DC35FB-8C05-4E07-A092-C355B3EF75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527135B9-4EBF-4ECF-8C30-DD9D97ECF3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Stay Awake!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us resolve to not get sluggish, sleepy or lazy about our walk with God.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remember that we have an enemy who waits for our eyelids to droop so he can sneak in &amp; trip us up!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be the example to each other, to help each other to stay strong, alert, and awake ‘til Jesus comes back!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Zeke Flores</a:t>
            </a:r>
          </a:p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E8D897D9-6A37-4D20-A5AC-F1CD3E9A1D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21BABF-642B-4FD1-938C-24E230E880A7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76800" y="2514600"/>
            <a:ext cx="7213600" cy="1371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60800" y="4267200"/>
            <a:ext cx="8229600" cy="5334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46802B-0EE4-4F1A-8993-0E9C255264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066CE-444A-4156-A71B-EF136ECE4E2E}" type="datetimeFigureOut">
              <a:rPr lang="en-US"/>
              <a:pPr>
                <a:defRPr/>
              </a:pPr>
              <a:t>8/5/2017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2F42A0-8B0C-4C63-9FC7-524C173E51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43F71F-8271-4DD2-8366-658D110ED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08883-7759-4167-A4DF-96F87E08E1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453064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8D0621-1439-4485-9D01-2EABB58F1A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EE1F3-C671-4422-9FEF-86B062A827DA}" type="datetimeFigureOut">
              <a:rPr lang="en-US"/>
              <a:pPr>
                <a:defRPr/>
              </a:pPr>
              <a:t>8/5/2017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D6F693-F1C8-423C-B47B-825A6B7849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91297D-8215-41DA-8446-65C17E571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8B0F4-0C2B-492A-AFBC-818B8D06EA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6569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6600" y="0"/>
            <a:ext cx="25654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0400" y="0"/>
            <a:ext cx="74930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22AEDA-2459-4ACE-B59F-DA1B87D2B3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EC7A5-8977-4EA0-82F2-CE130E665F55}" type="datetimeFigureOut">
              <a:rPr lang="en-US"/>
              <a:pPr>
                <a:defRPr/>
              </a:pPr>
              <a:t>8/5/2017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A5A888-E297-4BE5-896B-2DF4862569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D386F4-36F0-4BA8-9A9A-01A875EF61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A1897-C1DC-48DF-A5A4-67B1FF6E31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64947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C496BB-D227-443A-BFEC-69E622535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18EC0-D6E1-4DE9-9402-9EC6C9061EF2}" type="datetimeFigureOut">
              <a:rPr lang="en-US"/>
              <a:pPr>
                <a:defRPr/>
              </a:pPr>
              <a:t>8/5/2017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7F7264-3937-446F-A0DE-887ACF1AE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818A05-0BD1-4707-8A78-EA96684165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E26CA-D2DA-4855-8333-A672B9257F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058158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37F7AD-D581-4C31-81F5-12E86F78E9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32E83-8460-4329-89B9-4BDBC734B946}" type="datetimeFigureOut">
              <a:rPr lang="en-US"/>
              <a:pPr>
                <a:defRPr/>
              </a:pPr>
              <a:t>8/5/2017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5B353B-36FB-48A5-ADAA-9246AAA849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06E0EB-DDF4-4E7D-9809-1BAA308712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4C08F-5CFA-44A2-887E-C390C998F0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786282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0400" y="838200"/>
            <a:ext cx="5029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2800" y="838200"/>
            <a:ext cx="5029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71F789-E1CB-4B97-8BC0-F54269F53B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FFF7-9565-4E29-B260-948BC13FF39B}" type="datetimeFigureOut">
              <a:rPr lang="en-US"/>
              <a:pPr>
                <a:defRPr/>
              </a:pPr>
              <a:t>8/5/2017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9ECA20-7922-467B-B7B3-577000D08C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E46006-AE27-40D9-82A9-2DAC39E3EF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9FEE4-0253-4E6A-B6B9-75B110BD17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44449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113CD62-A5EF-42A7-AD5C-5F4CCC308B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E6B39-229F-4215-9075-5EDF0D148024}" type="datetimeFigureOut">
              <a:rPr lang="en-US"/>
              <a:pPr>
                <a:defRPr/>
              </a:pPr>
              <a:t>8/5/2017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26AB61-29E4-4C32-86A5-B2D3331217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B3AB94A-B40C-4493-929A-F21194B2D7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D2BBF-1C32-477C-8C91-DFFB9F525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01923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1B8C338-654F-46C5-B405-C4B78DAA82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33B5C-2D48-4A34-ABEB-03A21FA7D1D3}" type="datetimeFigureOut">
              <a:rPr lang="en-US"/>
              <a:pPr>
                <a:defRPr/>
              </a:pPr>
              <a:t>8/5/2017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8CEDDB-E318-4CC4-9846-A061F01F2E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A23C28-696C-44F9-A462-744382DAF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2B9B8-1403-4654-90E7-7C276EC83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636548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975C8C2-1A6D-4B9B-8697-AA9C800B9A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9F21D-2F5F-4C6A-ABC3-7B4283908D77}" type="datetimeFigureOut">
              <a:rPr lang="en-US"/>
              <a:pPr>
                <a:defRPr/>
              </a:pPr>
              <a:t>8/5/2017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2607BE1-1198-4E18-813D-EBF7B2FBD6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4854A3-19C7-4F55-AA1B-8B0AE65FD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BCB62-E5E7-4F10-8618-3BE2470F2E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755171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2BBA1C-EC18-4C56-A18A-30A028B0D4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46CE8-F098-4682-A595-A27805BEDCBD}" type="datetimeFigureOut">
              <a:rPr lang="en-US"/>
              <a:pPr>
                <a:defRPr/>
              </a:pPr>
              <a:t>8/5/2017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F3AE29-8FFD-4F2A-8316-F653E39E64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D39EA4-46F4-4B9B-8F48-D48B802318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445811-57B5-4659-816F-34653EB862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971881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46B4DF-FAE4-4A6D-814E-444047A5E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5932-B9E6-4FB7-95BC-A515F68AB311}" type="datetimeFigureOut">
              <a:rPr lang="en-US"/>
              <a:pPr>
                <a:defRPr/>
              </a:pPr>
              <a:t>8/5/2017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1E9F34-B2B1-4A74-9012-DE0482FDB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5CA07D-BA8B-4904-AB6F-438EAC2CDA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8C748-8E8F-468B-B15D-4CB938FCA0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26312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CDA164B-8195-4D72-A187-07AE16A380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0"/>
            <a:ext cx="1026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B3FB681-6853-4CB9-90AC-B14644D9F5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0" y="838200"/>
            <a:ext cx="10261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6D5259-1717-408B-BB7F-BF7707EB44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Impact" pitchFamily="34" charset="0"/>
                <a:cs typeface="+mn-cs"/>
              </a:defRPr>
            </a:lvl1pPr>
          </a:lstStyle>
          <a:p>
            <a:pPr>
              <a:defRPr/>
            </a:pPr>
            <a:fld id="{3DAEE253-BA24-4F28-8885-25A7AB5A0DCF}" type="datetimeFigureOut">
              <a:rPr lang="en-US"/>
              <a:pPr>
                <a:defRPr/>
              </a:pPr>
              <a:t>8/5/2017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075DCEF-E714-44F0-9EB2-362918104C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Impact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CC6E4D0-843B-46FE-A931-F218F806FE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629400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Impact" panose="020B0806030902050204" pitchFamily="34" charset="0"/>
              </a:defRPr>
            </a:lvl1pPr>
          </a:lstStyle>
          <a:p>
            <a:fld id="{1076BFE9-5F11-4CC5-955F-0FB03628D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2A4A30FE-5613-4594-88B7-8F3467AF8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9800" y="0"/>
            <a:ext cx="5943600" cy="4495800"/>
          </a:xfrm>
        </p:spPr>
        <p:txBody>
          <a:bodyPr/>
          <a:lstStyle/>
          <a:p>
            <a:pPr eaLnBrk="1" hangingPunct="1"/>
            <a:r>
              <a:rPr lang="en-US" altLang="en-US" sz="13800" b="1" dirty="0">
                <a:solidFill>
                  <a:schemeClr val="tx1"/>
                </a:solidFill>
              </a:rPr>
              <a:t>Stay Awake!</a:t>
            </a: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96D6D4BD-2E8B-42E1-BDF2-7CC0B5A6E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0200" y="4800600"/>
            <a:ext cx="5791200" cy="1905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sz="6000" dirty="0">
                <a:solidFill>
                  <a:schemeClr val="accent3"/>
                </a:solidFill>
              </a:rPr>
              <a:t>Romans 13:11-14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6B2BA-5447-443A-AD8C-FED355E2C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0" y="0"/>
            <a:ext cx="10261600" cy="1219200"/>
          </a:xfrm>
        </p:spPr>
        <p:txBody>
          <a:bodyPr/>
          <a:lstStyle/>
          <a:p>
            <a:r>
              <a:rPr lang="en-US" sz="6600" b="1" dirty="0">
                <a:solidFill>
                  <a:srgbClr val="FFFF00"/>
                </a:solidFill>
              </a:rPr>
              <a:t>Stay Awake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CC677-2B0D-47EC-88A8-DD2B44BE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1447800"/>
            <a:ext cx="8839200" cy="24384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Beware Of Danger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8759E01-7810-4161-BCF1-0111F37B30A6}"/>
              </a:ext>
            </a:extLst>
          </p:cNvPr>
          <p:cNvSpPr txBox="1">
            <a:spLocks/>
          </p:cNvSpPr>
          <p:nvPr/>
        </p:nvSpPr>
        <p:spPr bwMode="auto">
          <a:xfrm>
            <a:off x="3048000" y="4191000"/>
            <a:ext cx="8839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algn="r">
              <a:buNone/>
            </a:pPr>
            <a:r>
              <a:rPr lang="en-US" sz="3600" dirty="0">
                <a:solidFill>
                  <a:schemeClr val="bg1"/>
                </a:solidFill>
              </a:rPr>
              <a:t>Ephesians 6:11-12; 2Corinthians 2:11; 1Peter 5:8</a:t>
            </a:r>
          </a:p>
        </p:txBody>
      </p:sp>
    </p:spTree>
    <p:extLst>
      <p:ext uri="{BB962C8B-B14F-4D97-AF65-F5344CB8AC3E}">
        <p14:creationId xmlns:p14="http://schemas.microsoft.com/office/powerpoint/2010/main" val="806042670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6B2BA-5447-443A-AD8C-FED355E2C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0" y="0"/>
            <a:ext cx="10261600" cy="1219200"/>
          </a:xfrm>
        </p:spPr>
        <p:txBody>
          <a:bodyPr/>
          <a:lstStyle/>
          <a:p>
            <a:r>
              <a:rPr lang="en-US" sz="6600" b="1" dirty="0">
                <a:solidFill>
                  <a:srgbClr val="FFFF00"/>
                </a:solidFill>
              </a:rPr>
              <a:t>Stay Awake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CC677-2B0D-47EC-88A8-DD2B44BE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1447800"/>
            <a:ext cx="8839200" cy="24384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Beware Of Danger</a:t>
            </a:r>
          </a:p>
          <a:p>
            <a:pPr marL="0" indent="0">
              <a:buNone/>
            </a:pPr>
            <a:r>
              <a:rPr lang="en-US" sz="4400" dirty="0"/>
              <a:t>Follow Our Examples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8759E01-7810-4161-BCF1-0111F37B30A6}"/>
              </a:ext>
            </a:extLst>
          </p:cNvPr>
          <p:cNvSpPr txBox="1">
            <a:spLocks/>
          </p:cNvSpPr>
          <p:nvPr/>
        </p:nvSpPr>
        <p:spPr bwMode="auto">
          <a:xfrm>
            <a:off x="3048000" y="4191000"/>
            <a:ext cx="8839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algn="r">
              <a:buNone/>
            </a:pPr>
            <a:r>
              <a:rPr lang="en-US" sz="3600" dirty="0">
                <a:solidFill>
                  <a:schemeClr val="bg1"/>
                </a:solidFill>
              </a:rPr>
              <a:t>1Corinthians 4:9-16; 11:1; Philippians 3:17; 1Thessalonians 1:6; Hebrews 6:9-12; Romans 13:11-14; 1Thessalonians 5:1-11</a:t>
            </a:r>
          </a:p>
        </p:txBody>
      </p:sp>
    </p:spTree>
    <p:extLst>
      <p:ext uri="{BB962C8B-B14F-4D97-AF65-F5344CB8AC3E}">
        <p14:creationId xmlns:p14="http://schemas.microsoft.com/office/powerpoint/2010/main" val="935251132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6B2BA-5447-443A-AD8C-FED355E2C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0" y="0"/>
            <a:ext cx="10261600" cy="1219200"/>
          </a:xfrm>
        </p:spPr>
        <p:txBody>
          <a:bodyPr/>
          <a:lstStyle/>
          <a:p>
            <a:r>
              <a:rPr lang="en-US" sz="6600" b="1" dirty="0">
                <a:solidFill>
                  <a:srgbClr val="FFFF00"/>
                </a:solidFill>
              </a:rPr>
              <a:t>Stay Awake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CC677-2B0D-47EC-88A8-DD2B44BE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1447800"/>
            <a:ext cx="8839200" cy="24384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Beware Of Danger</a:t>
            </a:r>
          </a:p>
          <a:p>
            <a:pPr marL="0" indent="0">
              <a:buNone/>
            </a:pPr>
            <a:r>
              <a:rPr lang="en-US" sz="4400" dirty="0"/>
              <a:t>Follow Our Examples</a:t>
            </a:r>
          </a:p>
          <a:p>
            <a:pPr marL="0" indent="0">
              <a:buNone/>
            </a:pPr>
            <a:r>
              <a:rPr lang="en-US" sz="4400" dirty="0"/>
              <a:t>Be Involved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8759E01-7810-4161-BCF1-0111F37B30A6}"/>
              </a:ext>
            </a:extLst>
          </p:cNvPr>
          <p:cNvSpPr txBox="1">
            <a:spLocks/>
          </p:cNvSpPr>
          <p:nvPr/>
        </p:nvSpPr>
        <p:spPr bwMode="auto">
          <a:xfrm>
            <a:off x="3048000" y="4191000"/>
            <a:ext cx="8839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algn="r">
              <a:buFontTx/>
              <a:buNone/>
            </a:pPr>
            <a:r>
              <a:rPr lang="en-US" sz="3600" kern="0" dirty="0">
                <a:solidFill>
                  <a:schemeClr val="bg1"/>
                </a:solidFill>
              </a:rPr>
              <a:t>1Thessalonians 5:12-22</a:t>
            </a:r>
          </a:p>
        </p:txBody>
      </p:sp>
    </p:spTree>
    <p:extLst>
      <p:ext uri="{BB962C8B-B14F-4D97-AF65-F5344CB8AC3E}">
        <p14:creationId xmlns:p14="http://schemas.microsoft.com/office/powerpoint/2010/main" val="3658939277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A027BF12-86E6-40F9-9647-A23F7D2B7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0" y="228600"/>
            <a:ext cx="6553200" cy="4191000"/>
          </a:xfrm>
        </p:spPr>
        <p:txBody>
          <a:bodyPr/>
          <a:lstStyle/>
          <a:p>
            <a:pPr eaLnBrk="1" hangingPunct="1"/>
            <a:r>
              <a:rPr lang="en-US" altLang="en-US" sz="13800" b="1" dirty="0">
                <a:solidFill>
                  <a:srgbClr val="FFFF00"/>
                </a:solidFill>
              </a:rPr>
              <a:t>Stay Awake!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whirligig">
  <a:themeElements>
    <a:clrScheme name="Office Theme 8">
      <a:dk1>
        <a:srgbClr val="666633"/>
      </a:dk1>
      <a:lt1>
        <a:srgbClr val="FCF48C"/>
      </a:lt1>
      <a:dk2>
        <a:srgbClr val="FF9933"/>
      </a:dk2>
      <a:lt2>
        <a:srgbClr val="8A8700"/>
      </a:lt2>
      <a:accent1>
        <a:srgbClr val="339933"/>
      </a:accent1>
      <a:accent2>
        <a:srgbClr val="800000"/>
      </a:accent2>
      <a:accent3>
        <a:srgbClr val="FFCAAD"/>
      </a:accent3>
      <a:accent4>
        <a:srgbClr val="D7D077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666633"/>
        </a:dk1>
        <a:lt1>
          <a:srgbClr val="FCF48C"/>
        </a:lt1>
        <a:dk2>
          <a:srgbClr val="FF9933"/>
        </a:dk2>
        <a:lt2>
          <a:srgbClr val="8A8700"/>
        </a:lt2>
        <a:accent1>
          <a:srgbClr val="339933"/>
        </a:accent1>
        <a:accent2>
          <a:srgbClr val="800000"/>
        </a:accent2>
        <a:accent3>
          <a:srgbClr val="FFCAAD"/>
        </a:accent3>
        <a:accent4>
          <a:srgbClr val="D7D077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whirligig</Template>
  <TotalTime>81</TotalTime>
  <Words>602</Words>
  <Application>Microsoft Office PowerPoint</Application>
  <PresentationFormat>Widescreen</PresentationFormat>
  <Paragraphs>71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Trebuchet MS</vt:lpstr>
      <vt:lpstr>Calibri</vt:lpstr>
      <vt:lpstr>Impact</vt:lpstr>
      <vt:lpstr>whirligig</vt:lpstr>
      <vt:lpstr>Stay Awake!</vt:lpstr>
      <vt:lpstr>Stay Awake</vt:lpstr>
      <vt:lpstr>Stay Awake</vt:lpstr>
      <vt:lpstr>Stay Awake</vt:lpstr>
      <vt:lpstr>Stay Awake!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 Awake!</dc:title>
  <dc:creator>dleehend</dc:creator>
  <cp:lastModifiedBy>Dan Henderson</cp:lastModifiedBy>
  <cp:revision>9</cp:revision>
  <dcterms:created xsi:type="dcterms:W3CDTF">2009-11-29T21:32:02Z</dcterms:created>
  <dcterms:modified xsi:type="dcterms:W3CDTF">2017-08-05T20:21:04Z</dcterms:modified>
</cp:coreProperties>
</file>