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70" r:id="rId6"/>
    <p:sldId id="259" r:id="rId7"/>
    <p:sldId id="271" r:id="rId8"/>
    <p:sldId id="260" r:id="rId9"/>
    <p:sldId id="272" r:id="rId10"/>
    <p:sldId id="261" r:id="rId11"/>
    <p:sldId id="273" r:id="rId12"/>
    <p:sldId id="262" r:id="rId13"/>
    <p:sldId id="274" r:id="rId14"/>
    <p:sldId id="263" r:id="rId15"/>
    <p:sldId id="275" r:id="rId16"/>
    <p:sldId id="264" r:id="rId17"/>
    <p:sldId id="276" r:id="rId18"/>
    <p:sldId id="265" r:id="rId19"/>
    <p:sldId id="266" r:id="rId20"/>
    <p:sldId id="268"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2" y="2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8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ffclogobackground.JPG"/>
          <p:cNvPicPr>
            <a:picLocks noChangeAspect="1"/>
          </p:cNvPicPr>
          <p:nvPr/>
        </p:nvPicPr>
        <p:blipFill>
          <a:blip r:embed="rId2"/>
          <a:stretch>
            <a:fillRect/>
          </a:stretch>
        </p:blipFill>
        <p:spPr>
          <a:xfrm>
            <a:off x="1" y="0"/>
            <a:ext cx="9174508"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ffclogobackground.JPG"/>
          <p:cNvPicPr>
            <a:picLocks noChangeAspect="1"/>
          </p:cNvPicPr>
          <p:nvPr/>
        </p:nvPicPr>
        <p:blipFill>
          <a:blip r:embed="rId2"/>
          <a:stretch>
            <a:fillRect/>
          </a:stretch>
        </p:blipFill>
        <p:spPr>
          <a:xfrm>
            <a:off x="1" y="0"/>
            <a:ext cx="9174508"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ffclogobackground.JPG"/>
          <p:cNvPicPr>
            <a:picLocks noChangeAspect="1"/>
          </p:cNvPicPr>
          <p:nvPr/>
        </p:nvPicPr>
        <p:blipFill>
          <a:blip r:embed="rId2"/>
          <a:stretch>
            <a:fillRect/>
          </a:stretch>
        </p:blipFill>
        <p:spPr>
          <a:xfrm>
            <a:off x="1" y="0"/>
            <a:ext cx="9174508"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ffclogobackground.JPG"/>
          <p:cNvPicPr>
            <a:picLocks noChangeAspect="1"/>
          </p:cNvPicPr>
          <p:nvPr/>
        </p:nvPicPr>
        <p:blipFill>
          <a:blip r:embed="rId2"/>
          <a:stretch>
            <a:fillRect/>
          </a:stretch>
        </p:blipFill>
        <p:spPr>
          <a:xfrm>
            <a:off x="1" y="0"/>
            <a:ext cx="9174508" cy="6858000"/>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447800"/>
            <a:ext cx="4040188"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447800"/>
            <a:ext cx="4041775"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ffclogobackground.JPG"/>
          <p:cNvPicPr>
            <a:picLocks noChangeAspect="1"/>
          </p:cNvPicPr>
          <p:nvPr/>
        </p:nvPicPr>
        <p:blipFill>
          <a:blip r:embed="rId2"/>
          <a:stretch>
            <a:fillRect/>
          </a:stretch>
        </p:blipFill>
        <p:spPr>
          <a:xfrm>
            <a:off x="1" y="0"/>
            <a:ext cx="9174508"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S3010018"/>
          <p:cNvPicPr>
            <a:picLocks noChangeAspect="1" noChangeArrowheads="1"/>
          </p:cNvPicPr>
          <p:nvPr/>
        </p:nvPicPr>
        <p:blipFill>
          <a:blip r:embed="rId2">
            <a:lum bright="20000"/>
          </a:blip>
          <a:srcRect/>
          <a:stretch>
            <a:fillRect/>
          </a:stretch>
        </p:blipFill>
        <p:spPr bwMode="auto">
          <a:xfrm>
            <a:off x="0" y="0"/>
            <a:ext cx="9144000" cy="6858000"/>
          </a:xfrm>
          <a:prstGeom prst="rect">
            <a:avLst/>
          </a:prstGeom>
          <a:noFill/>
          <a:ln w="9525">
            <a:noFill/>
            <a:miter lim="800000"/>
            <a:headEnd/>
            <a:tailEnd/>
          </a:ln>
        </p:spPr>
      </p:pic>
      <p:sp>
        <p:nvSpPr>
          <p:cNvPr id="2" name="Date Placeholder 1"/>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pic>
        <p:nvPicPr>
          <p:cNvPr id="6" name="Picture 5" descr="ffclogobackground.JPG"/>
          <p:cNvPicPr>
            <a:picLocks noChangeAspect="1"/>
          </p:cNvPicPr>
          <p:nvPr/>
        </p:nvPicPr>
        <p:blipFill>
          <a:blip r:embed="rId3"/>
          <a:stretch>
            <a:fillRect/>
          </a:stretch>
        </p:blipFill>
        <p:spPr>
          <a:xfrm>
            <a:off x="1" y="0"/>
            <a:ext cx="9174508" cy="6858000"/>
          </a:xfrm>
          <a:prstGeom prst="rect">
            <a:avLst/>
          </a:prstGeom>
        </p:spPr>
      </p:pic>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9C30887-CE16-45F8-8ED3-DC0B818E3B94}" type="datetimeFigureOut">
              <a:rPr lang="en-US" smtClean="0"/>
              <a:pPr/>
              <a:t>6/18/2017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1AFBE4-8232-49D4-9A28-CFC431E97B19}"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descr="ffclogobackground.JPG"/>
          <p:cNvPicPr>
            <a:picLocks noChangeAspect="1"/>
          </p:cNvPicPr>
          <p:nvPr/>
        </p:nvPicPr>
        <p:blipFill>
          <a:blip r:embed="rId13"/>
          <a:srcRect r="31894" b="13333"/>
          <a:stretch>
            <a:fillRect/>
          </a:stretch>
        </p:blipFill>
        <p:spPr>
          <a:xfrm>
            <a:off x="1" y="-1"/>
            <a:ext cx="9143999" cy="6858001"/>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400" b="0" u="none"/>
            </a:lvl1pPr>
          </a:lstStyle>
          <a:p>
            <a:fld id="{D9C30887-CE16-45F8-8ED3-DC0B818E3B94}" type="datetimeFigureOut">
              <a:rPr lang="en-US" smtClean="0"/>
              <a:pPr/>
              <a:t>6/18/2017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sz="1400" b="0" u="none"/>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400" b="0" u="none"/>
            </a:lvl1pPr>
          </a:lstStyle>
          <a:p>
            <a:fld id="{1B1AFBE4-8232-49D4-9A28-CFC431E97B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lstStyle/>
          <a:p>
            <a:r>
              <a:rPr lang="en-US" sz="6600" dirty="0"/>
              <a:t>The New Testament Teaches…</a:t>
            </a:r>
          </a:p>
        </p:txBody>
      </p:sp>
      <p:sp>
        <p:nvSpPr>
          <p:cNvPr id="3" name="Subtitle 2"/>
          <p:cNvSpPr>
            <a:spLocks noGrp="1"/>
          </p:cNvSpPr>
          <p:nvPr>
            <p:ph type="subTitle" idx="1"/>
          </p:nvPr>
        </p:nvSpPr>
        <p:spPr>
          <a:xfrm>
            <a:off x="2783049" y="3886201"/>
            <a:ext cx="3577903" cy="830997"/>
          </a:xfrm>
          <a:solidFill>
            <a:schemeClr val="tx1">
              <a:alpha val="50000"/>
            </a:schemeClr>
          </a:solidFill>
        </p:spPr>
        <p:txBody>
          <a:bodyPr wrap="square" lIns="0" tIns="0" rIns="0" bIns="0">
            <a:spAutoFit/>
          </a:bodyPr>
          <a:lstStyle/>
          <a:p>
            <a:r>
              <a:rPr lang="en-US" sz="5400" b="1" dirty="0">
                <a:solidFill>
                  <a:schemeClr val="accent4"/>
                </a:solidFill>
                <a:effectLst>
                  <a:outerShdw blurRad="38100" dist="38100" dir="2700000" algn="tl">
                    <a:srgbClr val="000000">
                      <a:alpha val="43137"/>
                    </a:srgbClr>
                  </a:outerShdw>
                </a:effectLst>
              </a:rPr>
              <a:t>Luke 21:33</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Acts 2:47</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praising God and having favor with all the people. And the Lord added to their number day by day those who were being saved.</a:t>
            </a:r>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274838"/>
            <a:ext cx="7696200" cy="2308324"/>
          </a:xfrm>
        </p:spPr>
        <p:txBody>
          <a:bodyPr wrap="square">
            <a:spAutoFit/>
          </a:bodyPr>
          <a:lstStyle/>
          <a:p>
            <a:r>
              <a:rPr lang="en-US" sz="7200" b="1" dirty="0">
                <a:solidFill>
                  <a:schemeClr val="accent4"/>
                </a:solidFill>
                <a:effectLst>
                  <a:outerShdw blurRad="38100" dist="63500" dir="2700000" algn="tl">
                    <a:srgbClr val="000000">
                      <a:alpha val="75000"/>
                    </a:srgbClr>
                  </a:outerShdw>
                </a:effectLst>
              </a:rPr>
              <a:t>The Church Is His Body</a:t>
            </a: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Ephesians 1:22-23</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And he put all things under his feet and gave him as head over all things to the church, which is his body, the fullness of him who fills all in all.</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274838"/>
            <a:ext cx="7696200" cy="2308324"/>
          </a:xfrm>
        </p:spPr>
        <p:txBody>
          <a:bodyPr wrap="square">
            <a:spAutoFit/>
          </a:bodyPr>
          <a:lstStyle/>
          <a:p>
            <a:r>
              <a:rPr lang="en-US" sz="7200" b="1" dirty="0">
                <a:solidFill>
                  <a:schemeClr val="accent4"/>
                </a:solidFill>
                <a:effectLst>
                  <a:outerShdw blurRad="38100" dist="63500" dir="2700000" algn="tl">
                    <a:srgbClr val="000000">
                      <a:alpha val="75000"/>
                    </a:srgbClr>
                  </a:outerShdw>
                </a:effectLst>
              </a:rPr>
              <a:t>There Is Only One Body</a:t>
            </a:r>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Ephesians 4:4</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There is one body and one Spirit--just as you were called to the one hope that belongs to your call</a:t>
            </a:r>
          </a:p>
        </p:txBody>
      </p:sp>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0" y="2274838"/>
            <a:ext cx="5905500" cy="2308324"/>
          </a:xfrm>
        </p:spPr>
        <p:txBody>
          <a:bodyPr wrap="square">
            <a:spAutoFit/>
          </a:bodyPr>
          <a:lstStyle/>
          <a:p>
            <a:r>
              <a:rPr lang="en-US" sz="7200" b="1" dirty="0">
                <a:solidFill>
                  <a:schemeClr val="accent4"/>
                </a:solidFill>
                <a:effectLst>
                  <a:outerShdw blurRad="38100" dist="63500" dir="2700000" algn="tl">
                    <a:srgbClr val="000000">
                      <a:alpha val="75000"/>
                    </a:srgbClr>
                  </a:outerShdw>
                </a:effectLst>
              </a:rPr>
              <a:t>Salvation Is In Christ</a:t>
            </a:r>
          </a:p>
        </p:txBody>
      </p:sp>
    </p:spTree>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2Timothy 2:10</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Therefore I endure everything for the sake of the elect, that they also may obtain the salvation that is in Christ Jesus with eternal glory.</a:t>
            </a:r>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19250" y="2274838"/>
            <a:ext cx="5905500" cy="2308324"/>
          </a:xfrm>
        </p:spPr>
        <p:txBody>
          <a:bodyPr wrap="square">
            <a:spAutoFit/>
          </a:bodyPr>
          <a:lstStyle/>
          <a:p>
            <a:r>
              <a:rPr lang="en-US" sz="7200" b="1" dirty="0">
                <a:solidFill>
                  <a:schemeClr val="accent4"/>
                </a:solidFill>
                <a:effectLst>
                  <a:outerShdw blurRad="38100" dist="63500" dir="2700000" algn="tl">
                    <a:srgbClr val="000000">
                      <a:alpha val="75000"/>
                    </a:srgbClr>
                  </a:outerShdw>
                </a:effectLst>
              </a:rPr>
              <a:t>How To Get In Christ</a:t>
            </a:r>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Galatians 3:27</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For as many of you as were baptized into Christ have put on Christ.</a:t>
            </a: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Hebrews 11:6</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And without faith it is impossible to please him, for whoever would draw near to God must believe that he exists and that he rewards those who seek him.</a:t>
            </a:r>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Luke 21:33</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Heaven and earth will pass away, but my words will not pass away.</a:t>
            </a:r>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Romans 10:10</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For with the heart one believes and is justified, and with the mouth one confesses and is saved.</a:t>
            </a:r>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Luke 13:3</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No, I tell you; but unless you repent, you will all likewise perish.</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4838"/>
            <a:ext cx="8229600" cy="2308324"/>
          </a:xfrm>
        </p:spPr>
        <p:txBody>
          <a:bodyPr>
            <a:spAutoFit/>
          </a:bodyPr>
          <a:lstStyle/>
          <a:p>
            <a:r>
              <a:rPr lang="en-US" sz="7200" b="1" dirty="0">
                <a:solidFill>
                  <a:schemeClr val="accent4"/>
                </a:solidFill>
                <a:effectLst>
                  <a:outerShdw blurRad="38100" dist="63500" dir="2700000" algn="tl">
                    <a:srgbClr val="000000">
                      <a:alpha val="75000"/>
                    </a:srgbClr>
                  </a:outerShdw>
                </a:effectLst>
              </a:rPr>
              <a:t>There Is Only One Way To Heaven</a:t>
            </a: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Matthew 7:14</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For the gate is narrow and the way is hard that leads to life, and those who find it are few.</a:t>
            </a:r>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28836"/>
            <a:ext cx="8229600" cy="1200329"/>
          </a:xfrm>
        </p:spPr>
        <p:txBody>
          <a:bodyPr>
            <a:spAutoFit/>
          </a:bodyPr>
          <a:lstStyle/>
          <a:p>
            <a:r>
              <a:rPr lang="en-US" sz="7200" b="1" dirty="0">
                <a:solidFill>
                  <a:schemeClr val="accent4"/>
                </a:solidFill>
                <a:effectLst>
                  <a:outerShdw blurRad="38100" dist="63500" dir="2700000" algn="tl">
                    <a:srgbClr val="000000">
                      <a:alpha val="75000"/>
                    </a:srgbClr>
                  </a:outerShdw>
                </a:effectLst>
              </a:rPr>
              <a:t>Christ Is The Way</a:t>
            </a: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John 14:6</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Jesus said to him, "I am the way, and the truth, and the life. No one comes to the Father except through me."</a:t>
            </a: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0840"/>
            <a:ext cx="8229600" cy="3416320"/>
          </a:xfrm>
        </p:spPr>
        <p:txBody>
          <a:bodyPr>
            <a:spAutoFit/>
          </a:bodyPr>
          <a:lstStyle/>
          <a:p>
            <a:r>
              <a:rPr lang="en-US" sz="7200" b="1" dirty="0">
                <a:solidFill>
                  <a:schemeClr val="accent4"/>
                </a:solidFill>
                <a:effectLst>
                  <a:outerShdw blurRad="38100" dist="63500" dir="2700000" algn="tl">
                    <a:srgbClr val="000000">
                      <a:alpha val="75000"/>
                    </a:srgbClr>
                  </a:outerShdw>
                </a:effectLst>
              </a:rPr>
              <a:t>Christ Built The Church, Therefore</a:t>
            </a:r>
            <a:br>
              <a:rPr lang="en-US" sz="7200" b="1" dirty="0">
                <a:solidFill>
                  <a:schemeClr val="accent4"/>
                </a:solidFill>
                <a:effectLst>
                  <a:outerShdw blurRad="38100" dist="63500" dir="2700000" algn="tl">
                    <a:srgbClr val="000000">
                      <a:alpha val="75000"/>
                    </a:srgbClr>
                  </a:outerShdw>
                </a:effectLst>
              </a:rPr>
            </a:br>
            <a:r>
              <a:rPr lang="en-US" sz="7200" b="1" dirty="0">
                <a:solidFill>
                  <a:schemeClr val="accent4"/>
                </a:solidFill>
                <a:effectLst>
                  <a:outerShdw blurRad="38100" dist="63500" dir="2700000" algn="tl">
                    <a:srgbClr val="000000">
                      <a:alpha val="75000"/>
                    </a:srgbClr>
                  </a:outerShdw>
                </a:effectLst>
              </a:rPr>
              <a:t>It Belongs To Him</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pPr algn="r"/>
            <a:r>
              <a:rPr lang="en-US" sz="5400" dirty="0">
                <a:solidFill>
                  <a:schemeClr val="accent4"/>
                </a:solidFill>
              </a:rPr>
              <a:t>Matthew 16:18</a:t>
            </a:r>
          </a:p>
        </p:txBody>
      </p:sp>
      <p:sp>
        <p:nvSpPr>
          <p:cNvPr id="3" name="Content Placeholder 2"/>
          <p:cNvSpPr>
            <a:spLocks noGrp="1"/>
          </p:cNvSpPr>
          <p:nvPr>
            <p:ph idx="1"/>
          </p:nvPr>
        </p:nvSpPr>
        <p:spPr>
          <a:noFill/>
        </p:spPr>
        <p:txBody>
          <a:bodyPr anchor="ctr"/>
          <a:lstStyle/>
          <a:p>
            <a:pPr marL="0" indent="0">
              <a:spcBef>
                <a:spcPts val="0"/>
              </a:spcBef>
              <a:buNone/>
            </a:pPr>
            <a:r>
              <a:rPr lang="en-US" sz="4400" i="1" dirty="0">
                <a:solidFill>
                  <a:schemeClr val="accent5"/>
                </a:solidFill>
              </a:rPr>
              <a:t>And I tell you, you are Peter, and on this rock I will build my church, and the gates of hell shall not prevail against it.</a:t>
            </a:r>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720840"/>
            <a:ext cx="7696200" cy="3416320"/>
          </a:xfrm>
        </p:spPr>
        <p:txBody>
          <a:bodyPr wrap="square">
            <a:spAutoFit/>
          </a:bodyPr>
          <a:lstStyle/>
          <a:p>
            <a:r>
              <a:rPr lang="en-US" sz="7200" b="1" dirty="0">
                <a:solidFill>
                  <a:schemeClr val="accent4"/>
                </a:solidFill>
                <a:effectLst>
                  <a:outerShdw blurRad="38100" dist="63500" dir="2700000" algn="tl">
                    <a:srgbClr val="000000">
                      <a:alpha val="75000"/>
                    </a:srgbClr>
                  </a:outerShdw>
                </a:effectLst>
              </a:rPr>
              <a:t>The Lord Adds The Saved To The Church</a:t>
            </a:r>
          </a:p>
        </p:txBody>
      </p:sp>
    </p:spTree>
  </p:cSld>
  <p:clrMapOvr>
    <a:masterClrMapping/>
  </p:clrMapOvr>
  <p:transition spd="med">
    <p:wipe dir="d"/>
  </p:transition>
</p:sld>
</file>

<file path=ppt/theme/theme1.xml><?xml version="1.0" encoding="utf-8"?>
<a:theme xmlns:a="http://schemas.openxmlformats.org/drawingml/2006/main" name="Bibl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Bible</Template>
  <TotalTime>202</TotalTime>
  <Words>365</Words>
  <Application>Microsoft Office PowerPoint</Application>
  <PresentationFormat>On-screen Show (4:3)</PresentationFormat>
  <Paragraphs>34</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Bible</vt:lpstr>
      <vt:lpstr>The New Testament Teaches…</vt:lpstr>
      <vt:lpstr>Luke 21:33</vt:lpstr>
      <vt:lpstr>There Is Only One Way To Heaven</vt:lpstr>
      <vt:lpstr>Matthew 7:14</vt:lpstr>
      <vt:lpstr>Christ Is The Way</vt:lpstr>
      <vt:lpstr>John 14:6</vt:lpstr>
      <vt:lpstr>Christ Built The Church, Therefore It Belongs To Him</vt:lpstr>
      <vt:lpstr>Matthew 16:18</vt:lpstr>
      <vt:lpstr>The Lord Adds The Saved To The Church</vt:lpstr>
      <vt:lpstr>Acts 2:47</vt:lpstr>
      <vt:lpstr>The Church Is His Body</vt:lpstr>
      <vt:lpstr>Ephesians 1:22-23</vt:lpstr>
      <vt:lpstr>There Is Only One Body</vt:lpstr>
      <vt:lpstr>Ephesians 4:4</vt:lpstr>
      <vt:lpstr>Salvation Is In Christ</vt:lpstr>
      <vt:lpstr>2Timothy 2:10</vt:lpstr>
      <vt:lpstr>How To Get In Christ</vt:lpstr>
      <vt:lpstr>Galatians 3:27</vt:lpstr>
      <vt:lpstr>Hebrews 11:6</vt:lpstr>
      <vt:lpstr>Romans 10:10</vt:lpstr>
      <vt:lpstr>Luke 13:3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Testament Teaches…</dc:title>
  <dc:creator>dleehend</dc:creator>
  <cp:lastModifiedBy>Dan Henderson</cp:lastModifiedBy>
  <cp:revision>19</cp:revision>
  <dcterms:created xsi:type="dcterms:W3CDTF">2009-03-21T20:42:58Z</dcterms:created>
  <dcterms:modified xsi:type="dcterms:W3CDTF">2017-06-18T18:09:41Z</dcterms:modified>
</cp:coreProperties>
</file>