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3" autoAdjust="0"/>
    <p:restoredTop sz="94660"/>
  </p:normalViewPr>
  <p:slideViewPr>
    <p:cSldViewPr snapToGrid="0">
      <p:cViewPr varScale="1">
        <p:scale>
          <a:sx n="52" d="100"/>
          <a:sy n="52" d="100"/>
        </p:scale>
        <p:origin x="53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194B-9378-43DE-B82A-10930F1960B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4925-0597-48C4-BE79-050D092D0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2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194B-9378-43DE-B82A-10930F1960B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4925-0597-48C4-BE79-050D092D0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1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194B-9378-43DE-B82A-10930F1960B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4925-0597-48C4-BE79-050D092D0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0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194B-9378-43DE-B82A-10930F1960B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4925-0597-48C4-BE79-050D092D0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6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194B-9378-43DE-B82A-10930F1960B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4925-0597-48C4-BE79-050D092D0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6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194B-9378-43DE-B82A-10930F1960B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4925-0597-48C4-BE79-050D092D0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9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194B-9378-43DE-B82A-10930F1960B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4925-0597-48C4-BE79-050D092D0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4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194B-9378-43DE-B82A-10930F1960B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4925-0597-48C4-BE79-050D092D0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194B-9378-43DE-B82A-10930F1960B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4925-0597-48C4-BE79-050D092D0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0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194B-9378-43DE-B82A-10930F1960B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4925-0597-48C4-BE79-050D092D0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6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194B-9378-43DE-B82A-10930F1960B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4925-0597-48C4-BE79-050D092D0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7194B-9378-43DE-B82A-10930F1960B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24925-0597-48C4-BE79-050D092D0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466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09B1A-7EA5-4439-AED2-C04E71F0B1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5" y="320040"/>
            <a:ext cx="7139695" cy="454914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Four Fundamental Needs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6ACAAF-D01D-4FCB-92BE-BC49FA667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2100" y="4869180"/>
            <a:ext cx="653034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4"/>
                </a:solidFill>
              </a:rPr>
              <a:t>Hosea 4:1-6</a:t>
            </a:r>
          </a:p>
        </p:txBody>
      </p:sp>
    </p:spTree>
    <p:extLst>
      <p:ext uri="{BB962C8B-B14F-4D97-AF65-F5344CB8AC3E}">
        <p14:creationId xmlns:p14="http://schemas.microsoft.com/office/powerpoint/2010/main" val="242451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087A8-BA5B-451C-A75F-F096886EC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Four Fundamental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92BDF-A3DB-41CD-AC99-61250138E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2826" y="1825625"/>
            <a:ext cx="2949677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KNOW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F2DCC0-0027-49E4-A3A1-CC8D3C0D59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 anchorCtr="1">
            <a:normAutofit/>
          </a:bodyPr>
          <a:lstStyle/>
          <a:p>
            <a:pPr marL="0" indent="0" algn="r">
              <a:buNone/>
            </a:pPr>
            <a:r>
              <a:rPr lang="en-US" sz="3600" dirty="0"/>
              <a:t>John 8:31-32</a:t>
            </a:r>
          </a:p>
          <a:p>
            <a:pPr marL="0" indent="0" algn="r">
              <a:buNone/>
            </a:pPr>
            <a:r>
              <a:rPr lang="en-US" sz="3600" dirty="0"/>
              <a:t>Matthew 5:6</a:t>
            </a:r>
          </a:p>
          <a:p>
            <a:pPr marL="0" indent="0" algn="r">
              <a:buNone/>
            </a:pPr>
            <a:r>
              <a:rPr lang="en-US" sz="3600" dirty="0"/>
              <a:t>Colossians 3:16</a:t>
            </a:r>
          </a:p>
          <a:p>
            <a:pPr marL="0" indent="0" algn="r">
              <a:buNone/>
            </a:pPr>
            <a:r>
              <a:rPr lang="en-US" sz="3600" dirty="0"/>
              <a:t>Hebrews 4:12-13</a:t>
            </a:r>
          </a:p>
          <a:p>
            <a:pPr marL="0" indent="0" algn="r">
              <a:buNone/>
            </a:pPr>
            <a:r>
              <a:rPr lang="en-US" sz="3600" dirty="0"/>
              <a:t>Romans 1:16-17</a:t>
            </a:r>
          </a:p>
          <a:p>
            <a:pPr marL="0" indent="0" algn="r">
              <a:buNone/>
            </a:pPr>
            <a:r>
              <a:rPr lang="en-US" sz="3600" dirty="0"/>
              <a:t>1Corinthians 15:1-5</a:t>
            </a:r>
          </a:p>
          <a:p>
            <a:pPr marL="0" indent="0" algn="r">
              <a:buNone/>
            </a:pPr>
            <a:r>
              <a:rPr lang="en-US" sz="3600" dirty="0"/>
              <a:t>Romans 10:1-4</a:t>
            </a:r>
          </a:p>
        </p:txBody>
      </p:sp>
    </p:spTree>
    <p:extLst>
      <p:ext uri="{BB962C8B-B14F-4D97-AF65-F5344CB8AC3E}">
        <p14:creationId xmlns:p14="http://schemas.microsoft.com/office/powerpoint/2010/main" val="3956478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087A8-BA5B-451C-A75F-F096886EC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Four Fundamental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92BDF-A3DB-41CD-AC99-61250138E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2826" y="1825625"/>
            <a:ext cx="2949677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>
                <a:solidFill>
                  <a:srgbClr val="FF4343"/>
                </a:solidFill>
              </a:rPr>
              <a:t>KNOW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GROW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F2DCC0-0027-49E4-A3A1-CC8D3C0D5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89588"/>
            <a:ext cx="5181600" cy="5161936"/>
          </a:xfrm>
        </p:spPr>
        <p:txBody>
          <a:bodyPr anchor="ctr" anchorCtr="1">
            <a:normAutofit/>
          </a:bodyPr>
          <a:lstStyle/>
          <a:p>
            <a:pPr marL="0" indent="0" algn="r">
              <a:buNone/>
            </a:pPr>
            <a:r>
              <a:rPr lang="en-US" sz="3600" dirty="0"/>
              <a:t>2Peter 3:17-18</a:t>
            </a:r>
          </a:p>
          <a:p>
            <a:pPr marL="0" indent="0" algn="r">
              <a:buNone/>
            </a:pPr>
            <a:r>
              <a:rPr lang="en-US" sz="3600" dirty="0"/>
              <a:t>1Peter 2:1-3</a:t>
            </a:r>
          </a:p>
          <a:p>
            <a:pPr marL="0" indent="0" algn="r">
              <a:buNone/>
            </a:pPr>
            <a:r>
              <a:rPr lang="en-US" sz="3600" dirty="0"/>
              <a:t>Hebrews 5:12-14</a:t>
            </a:r>
          </a:p>
          <a:p>
            <a:pPr marL="0" indent="0" algn="r">
              <a:buNone/>
            </a:pPr>
            <a:r>
              <a:rPr lang="en-US" sz="3600" dirty="0"/>
              <a:t>2Timothy 2:1-2</a:t>
            </a:r>
          </a:p>
          <a:p>
            <a:pPr marL="0" indent="0" algn="r">
              <a:buNone/>
            </a:pPr>
            <a:r>
              <a:rPr lang="en-US" sz="3600" dirty="0"/>
              <a:t>1Corinthians 14:20</a:t>
            </a:r>
          </a:p>
          <a:p>
            <a:pPr marL="0" indent="0" algn="r">
              <a:buNone/>
            </a:pPr>
            <a:r>
              <a:rPr lang="en-US" sz="3600" dirty="0"/>
              <a:t>2Peter 1:2-11</a:t>
            </a:r>
          </a:p>
          <a:p>
            <a:pPr marL="0" indent="0" algn="r">
              <a:buNone/>
            </a:pPr>
            <a:r>
              <a:rPr lang="en-US" sz="3600" dirty="0"/>
              <a:t>Ephesians 4:14-16</a:t>
            </a:r>
          </a:p>
          <a:p>
            <a:pPr marL="0" indent="0" algn="r">
              <a:buNone/>
            </a:pPr>
            <a:r>
              <a:rPr lang="en-US" sz="3600" dirty="0"/>
              <a:t>Colossians 1:21-23</a:t>
            </a:r>
          </a:p>
        </p:txBody>
      </p:sp>
    </p:spTree>
    <p:extLst>
      <p:ext uri="{BB962C8B-B14F-4D97-AF65-F5344CB8AC3E}">
        <p14:creationId xmlns:p14="http://schemas.microsoft.com/office/powerpoint/2010/main" val="275575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087A8-BA5B-451C-A75F-F096886EC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Four Fundamental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92BDF-A3DB-41CD-AC99-61250138E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2826" y="1825625"/>
            <a:ext cx="2949677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>
                <a:solidFill>
                  <a:srgbClr val="FF4343"/>
                </a:solidFill>
              </a:rPr>
              <a:t>KNOW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GROW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GLOW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F2DCC0-0027-49E4-A3A1-CC8D3C0D5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89588"/>
            <a:ext cx="5181600" cy="5161936"/>
          </a:xfrm>
        </p:spPr>
        <p:txBody>
          <a:bodyPr anchor="ctr" anchorCtr="1">
            <a:normAutofit/>
          </a:bodyPr>
          <a:lstStyle/>
          <a:p>
            <a:pPr marL="0" indent="0" algn="r">
              <a:buNone/>
            </a:pPr>
            <a:r>
              <a:rPr lang="en-US" sz="3600" dirty="0"/>
              <a:t>Matthew 5:16</a:t>
            </a:r>
          </a:p>
          <a:p>
            <a:pPr marL="0" indent="0" algn="r">
              <a:buNone/>
            </a:pPr>
            <a:r>
              <a:rPr lang="en-US" sz="3600" dirty="0"/>
              <a:t>Philippians 2:14-16</a:t>
            </a:r>
          </a:p>
          <a:p>
            <a:pPr marL="0" indent="0" algn="r">
              <a:buNone/>
            </a:pPr>
            <a:r>
              <a:rPr lang="en-US" sz="3600" dirty="0"/>
              <a:t>Ephesians 5:7-10</a:t>
            </a:r>
          </a:p>
          <a:p>
            <a:pPr marL="0" indent="0" algn="r">
              <a:buNone/>
            </a:pPr>
            <a:r>
              <a:rPr lang="en-US" sz="3600" dirty="0"/>
              <a:t>John 3:19-21</a:t>
            </a:r>
          </a:p>
          <a:p>
            <a:pPr marL="0" indent="0" algn="r">
              <a:buNone/>
            </a:pPr>
            <a:r>
              <a:rPr lang="en-US" sz="3600" dirty="0"/>
              <a:t>Colossians 1:26-28</a:t>
            </a:r>
          </a:p>
          <a:p>
            <a:pPr marL="0" indent="0" algn="r">
              <a:buNone/>
            </a:pPr>
            <a:r>
              <a:rPr lang="en-US" sz="3600" dirty="0"/>
              <a:t>Acts 4:13</a:t>
            </a:r>
          </a:p>
          <a:p>
            <a:pPr marL="0" indent="0" algn="r">
              <a:buNone/>
            </a:pPr>
            <a:r>
              <a:rPr lang="en-US" sz="3600" dirty="0"/>
              <a:t>Romans 12:1-2</a:t>
            </a:r>
          </a:p>
          <a:p>
            <a:pPr marL="0" indent="0" algn="r">
              <a:buNone/>
            </a:pPr>
            <a:r>
              <a:rPr lang="en-US" sz="3600" dirty="0"/>
              <a:t>1John 2:15-17</a:t>
            </a:r>
          </a:p>
        </p:txBody>
      </p:sp>
    </p:spTree>
    <p:extLst>
      <p:ext uri="{BB962C8B-B14F-4D97-AF65-F5344CB8AC3E}">
        <p14:creationId xmlns:p14="http://schemas.microsoft.com/office/powerpoint/2010/main" val="1678163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087A8-BA5B-451C-A75F-F096886EC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Four Fundamental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92BDF-A3DB-41CD-AC99-61250138E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2826" y="1825625"/>
            <a:ext cx="2949677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>
                <a:solidFill>
                  <a:srgbClr val="FF4343"/>
                </a:solidFill>
              </a:rPr>
              <a:t>KNOW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GROW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GLOW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800" dirty="0"/>
              <a:t>GO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F2DCC0-0027-49E4-A3A1-CC8D3C0D5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89588"/>
            <a:ext cx="5181600" cy="5161936"/>
          </a:xfrm>
        </p:spPr>
        <p:txBody>
          <a:bodyPr anchor="ctr" anchorCtr="1">
            <a:normAutofit/>
          </a:bodyPr>
          <a:lstStyle/>
          <a:p>
            <a:pPr marL="0" indent="0" algn="r">
              <a:buNone/>
            </a:pPr>
            <a:r>
              <a:rPr lang="en-US" sz="3600" dirty="0"/>
              <a:t>Matthew 28:18-20</a:t>
            </a:r>
          </a:p>
          <a:p>
            <a:pPr marL="0" indent="0" algn="r">
              <a:buNone/>
            </a:pPr>
            <a:r>
              <a:rPr lang="en-US" sz="3600" dirty="0"/>
              <a:t>Acts 8:4</a:t>
            </a:r>
          </a:p>
          <a:p>
            <a:pPr marL="0" indent="0" algn="r">
              <a:buNone/>
            </a:pPr>
            <a:r>
              <a:rPr lang="en-US" sz="3600" dirty="0"/>
              <a:t>Hebrews 5:12-13</a:t>
            </a:r>
          </a:p>
          <a:p>
            <a:pPr marL="0" indent="0" algn="r">
              <a:buNone/>
            </a:pPr>
            <a:r>
              <a:rPr lang="en-US" sz="3600" dirty="0"/>
              <a:t>2Timothy 2:2</a:t>
            </a:r>
          </a:p>
          <a:p>
            <a:pPr marL="0" indent="0" algn="r">
              <a:buNone/>
            </a:pPr>
            <a:r>
              <a:rPr lang="en-US" sz="3600" dirty="0"/>
              <a:t>1Thessalonians 1:4-8</a:t>
            </a:r>
          </a:p>
          <a:p>
            <a:pPr marL="0" indent="0" algn="r">
              <a:buNone/>
            </a:pPr>
            <a:r>
              <a:rPr lang="en-US" sz="3600" dirty="0"/>
              <a:t>Romans 10:12-15</a:t>
            </a:r>
          </a:p>
          <a:p>
            <a:pPr marL="0" indent="0" algn="r">
              <a:buNone/>
            </a:pPr>
            <a:r>
              <a:rPr lang="en-US" sz="3600" dirty="0"/>
              <a:t>Acts 26:28-29</a:t>
            </a:r>
          </a:p>
          <a:p>
            <a:pPr marL="0" indent="0" algn="r">
              <a:buNone/>
            </a:pPr>
            <a:r>
              <a:rPr lang="en-US" sz="3600" dirty="0"/>
              <a:t>1Corinthians 1:21</a:t>
            </a:r>
          </a:p>
        </p:txBody>
      </p:sp>
    </p:spTree>
    <p:extLst>
      <p:ext uri="{BB962C8B-B14F-4D97-AF65-F5344CB8AC3E}">
        <p14:creationId xmlns:p14="http://schemas.microsoft.com/office/powerpoint/2010/main" val="4157996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D36D768-E98F-40C6-BE73-1CD168B32814}"/>
              </a:ext>
            </a:extLst>
          </p:cNvPr>
          <p:cNvSpPr txBox="1">
            <a:spLocks/>
          </p:cNvSpPr>
          <p:nvPr/>
        </p:nvSpPr>
        <p:spPr>
          <a:xfrm>
            <a:off x="1165123" y="339213"/>
            <a:ext cx="9861754" cy="6179574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0"/>
              </a:spcBef>
              <a:buFont typeface="Arial" panose="020B0604020202020204" pitchFamily="34" charset="0"/>
              <a:buNone/>
            </a:pPr>
            <a:r>
              <a:rPr lang="en-US" sz="8000" dirty="0">
                <a:solidFill>
                  <a:srgbClr val="FF4343"/>
                </a:solidFill>
              </a:rPr>
              <a:t>KNOW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Font typeface="Arial" panose="020B0604020202020204" pitchFamily="34" charset="0"/>
              <a:buNone/>
            </a:pPr>
            <a:r>
              <a:rPr lang="en-US" sz="8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		GROW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Font typeface="Arial" panose="020B0604020202020204" pitchFamily="34" charset="0"/>
              <a:buNone/>
            </a:pPr>
            <a:r>
              <a:rPr lang="en-US" sz="8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					GLOW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Font typeface="Arial" panose="020B0604020202020204" pitchFamily="34" charset="0"/>
              <a:buNone/>
            </a:pPr>
            <a:r>
              <a:rPr lang="en-US" sz="8000" dirty="0"/>
              <a:t>									GO</a:t>
            </a:r>
          </a:p>
        </p:txBody>
      </p:sp>
    </p:spTree>
    <p:extLst>
      <p:ext uri="{BB962C8B-B14F-4D97-AF65-F5344CB8AC3E}">
        <p14:creationId xmlns:p14="http://schemas.microsoft.com/office/powerpoint/2010/main" val="3788671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90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Four Fundamental Needs</vt:lpstr>
      <vt:lpstr>Four Fundamental Needs</vt:lpstr>
      <vt:lpstr>Four Fundamental Needs</vt:lpstr>
      <vt:lpstr>Four Fundamental Needs</vt:lpstr>
      <vt:lpstr>Four Fundamental Needs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Fundamental Needs</dc:title>
  <dc:creator>Dan Henderson</dc:creator>
  <cp:lastModifiedBy>Dan Henderson</cp:lastModifiedBy>
  <cp:revision>3</cp:revision>
  <dcterms:created xsi:type="dcterms:W3CDTF">2017-09-23T15:39:48Z</dcterms:created>
  <dcterms:modified xsi:type="dcterms:W3CDTF">2017-09-23T16:02:53Z</dcterms:modified>
</cp:coreProperties>
</file>