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4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2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2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1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3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1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7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7822-AFF5-4C3E-AEEA-A52F72CCB36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4283-409D-4798-90F1-499AD7D71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18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4E827-6C4A-44FA-B3C2-CB8788D2D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2955"/>
            <a:ext cx="9144000" cy="3097008"/>
          </a:xfrm>
        </p:spPr>
        <p:txBody>
          <a:bodyPr>
            <a:normAutofit/>
          </a:bodyPr>
          <a:lstStyle/>
          <a:p>
            <a:r>
              <a:rPr lang="en-US" sz="9600" dirty="0"/>
              <a:t>Make Me A Servant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9A8DB-DED1-49DD-B294-A4D215F60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5212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/>
              <a:t>Ephesians 4:11-13</a:t>
            </a:r>
          </a:p>
        </p:txBody>
      </p:sp>
    </p:spTree>
    <p:extLst>
      <p:ext uri="{BB962C8B-B14F-4D97-AF65-F5344CB8AC3E}">
        <p14:creationId xmlns:p14="http://schemas.microsoft.com/office/powerpoint/2010/main" val="116319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DB6A-46FD-4E97-B975-E4BAC05A7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Make Me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CD4F-CF45-4840-BFD5-A05B5F9A3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035277"/>
            <a:ext cx="5444613" cy="4141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Called to be Servants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EFDBA-6F5E-4A8F-8719-FEAB1855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0955" y="1825624"/>
            <a:ext cx="4571999" cy="4648917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Matthew 18:3-4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Romans 8:6-8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John 13:3-17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1Corinthians 9:19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Luke 6:34-35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Philippians 2:3-8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Romans 12:10</a:t>
            </a:r>
          </a:p>
        </p:txBody>
      </p:sp>
    </p:spTree>
    <p:extLst>
      <p:ext uri="{BB962C8B-B14F-4D97-AF65-F5344CB8AC3E}">
        <p14:creationId xmlns:p14="http://schemas.microsoft.com/office/powerpoint/2010/main" val="88804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DB6A-46FD-4E97-B975-E4BAC05A7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Make Me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CD4F-CF45-4840-BFD5-A05B5F9A3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035277"/>
            <a:ext cx="5444613" cy="4141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Called to be Servants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Marked by Servanthood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EFDBA-6F5E-4A8F-8719-FEAB1855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0955" y="1825624"/>
            <a:ext cx="4571999" cy="4648917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Philippians 2:3-8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Hebrews 5:8-10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Matthew 23:8-12</a:t>
            </a:r>
          </a:p>
        </p:txBody>
      </p:sp>
    </p:spTree>
    <p:extLst>
      <p:ext uri="{BB962C8B-B14F-4D97-AF65-F5344CB8AC3E}">
        <p14:creationId xmlns:p14="http://schemas.microsoft.com/office/powerpoint/2010/main" val="424803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DB6A-46FD-4E97-B975-E4BAC05A7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Make Me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CD4F-CF45-4840-BFD5-A05B5F9A3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035277"/>
            <a:ext cx="5444613" cy="4141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Called to be Servants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Marked by Servanthood</a:t>
            </a:r>
          </a:p>
          <a:p>
            <a:pPr lvl="1"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Among Brethren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EFDBA-6F5E-4A8F-8719-FEAB1855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0955" y="1825624"/>
            <a:ext cx="4571999" cy="4648917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Romans 12:10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Ephesians 5:21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Philippians 2:3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1John 3:17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Acts 9:36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Galatians 6:1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James 5:19-20</a:t>
            </a:r>
          </a:p>
        </p:txBody>
      </p:sp>
    </p:spTree>
    <p:extLst>
      <p:ext uri="{BB962C8B-B14F-4D97-AF65-F5344CB8AC3E}">
        <p14:creationId xmlns:p14="http://schemas.microsoft.com/office/powerpoint/2010/main" val="346808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DB6A-46FD-4E97-B975-E4BAC05A7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Make Me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CD4F-CF45-4840-BFD5-A05B5F9A3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035277"/>
            <a:ext cx="5444613" cy="4141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Called to be Servants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Marked by Servanthood</a:t>
            </a:r>
          </a:p>
          <a:p>
            <a:pPr lvl="1"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Among Brethren</a:t>
            </a:r>
          </a:p>
          <a:p>
            <a:pPr lvl="1">
              <a:lnSpc>
                <a:spcPct val="100000"/>
              </a:lnSpc>
              <a:spcBef>
                <a:spcPts val="3000"/>
              </a:spcBef>
            </a:pPr>
            <a:r>
              <a:rPr lang="en-US" sz="4000" dirty="0"/>
              <a:t>In Evangelism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EFDBA-6F5E-4A8F-8719-FEAB1855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0955" y="1825624"/>
            <a:ext cx="4571999" cy="4648917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Jude 22-23</a:t>
            </a:r>
          </a:p>
        </p:txBody>
      </p:sp>
    </p:spTree>
    <p:extLst>
      <p:ext uri="{BB962C8B-B14F-4D97-AF65-F5344CB8AC3E}">
        <p14:creationId xmlns:p14="http://schemas.microsoft.com/office/powerpoint/2010/main" val="143377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Make Me A Servant</vt:lpstr>
      <vt:lpstr>Make Me A Servant</vt:lpstr>
      <vt:lpstr>Make Me A Servant</vt:lpstr>
      <vt:lpstr>Make Me A Servant</vt:lpstr>
      <vt:lpstr>Make Me A Servant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Me A Servant</dc:title>
  <dc:creator>Dan Henderson</dc:creator>
  <cp:lastModifiedBy>Dan Henderson</cp:lastModifiedBy>
  <cp:revision>3</cp:revision>
  <dcterms:created xsi:type="dcterms:W3CDTF">2017-09-10T01:34:02Z</dcterms:created>
  <dcterms:modified xsi:type="dcterms:W3CDTF">2017-09-10T23:32:33Z</dcterms:modified>
</cp:coreProperties>
</file>