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72" r:id="rId2"/>
    <p:sldId id="274" r:id="rId3"/>
    <p:sldId id="278" r:id="rId4"/>
    <p:sldId id="280" r:id="rId5"/>
    <p:sldId id="279" r:id="rId6"/>
    <p:sldId id="281" r:id="rId7"/>
    <p:sldId id="282" r:id="rId8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1pPr>
    <a:lvl2pPr marL="4318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2pPr>
    <a:lvl3pPr marL="6477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3pPr>
    <a:lvl4pPr marL="8636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4pPr>
    <a:lvl5pPr marL="1079500" indent="-215900" algn="l" defTabSz="457200" rtl="0" fontAlgn="base" hangingPunct="0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anose="05000000000000000000" pitchFamily="2" charset="2"/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itstream Vera Sans" pitchFamily="16" charset="0"/>
        <a:ea typeface="+mn-ea"/>
        <a:cs typeface="Bitstream Vera Sans" pitchFamily="16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89" autoAdjust="0"/>
  </p:normalViewPr>
  <p:slideViewPr>
    <p:cSldViewPr>
      <p:cViewPr varScale="1">
        <p:scale>
          <a:sx n="58" d="100"/>
          <a:sy n="58" d="100"/>
        </p:scale>
        <p:origin x="32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38d7bcbf436a3be6" providerId="LiveId" clId="{BC59E6D7-14F8-406B-8ADC-2E2388FF251B}"/>
    <pc:docChg chg="undo custSel addSld delSld modSld sldOrd">
      <pc:chgData name="Dan Henderson" userId="38d7bcbf436a3be6" providerId="LiveId" clId="{BC59E6D7-14F8-406B-8ADC-2E2388FF251B}" dt="2017-08-27T20:03:36.862" v="447" actId="20577"/>
      <pc:docMkLst>
        <pc:docMk/>
      </pc:docMkLst>
      <pc:sldChg chg="del modNotesTx">
        <pc:chgData name="Dan Henderson" userId="38d7bcbf436a3be6" providerId="LiveId" clId="{BC59E6D7-14F8-406B-8ADC-2E2388FF251B}" dt="2017-08-27T19:00:33.180" v="3" actId="2696"/>
        <pc:sldMkLst>
          <pc:docMk/>
          <pc:sldMk cId="399796539" sldId="276"/>
        </pc:sldMkLst>
      </pc:sldChg>
      <pc:sldChg chg="del">
        <pc:chgData name="Dan Henderson" userId="38d7bcbf436a3be6" providerId="LiveId" clId="{BC59E6D7-14F8-406B-8ADC-2E2388FF251B}" dt="2017-08-27T19:00:36.477" v="4" actId="2696"/>
        <pc:sldMkLst>
          <pc:docMk/>
          <pc:sldMk cId="115296721" sldId="277"/>
        </pc:sldMkLst>
      </pc:sldChg>
      <pc:sldChg chg="modSp">
        <pc:chgData name="Dan Henderson" userId="38d7bcbf436a3be6" providerId="LiveId" clId="{BC59E6D7-14F8-406B-8ADC-2E2388FF251B}" dt="2017-08-27T19:07:22.843" v="18" actId="20577"/>
        <pc:sldMkLst>
          <pc:docMk/>
          <pc:sldMk cId="2619624322" sldId="278"/>
        </pc:sldMkLst>
        <pc:spChg chg="mod">
          <ac:chgData name="Dan Henderson" userId="38d7bcbf436a3be6" providerId="LiveId" clId="{BC59E6D7-14F8-406B-8ADC-2E2388FF251B}" dt="2017-08-27T19:05:33.141" v="15" actId="20577"/>
          <ac:spMkLst>
            <pc:docMk/>
            <pc:sldMk cId="2619624322" sldId="278"/>
            <ac:spMk id="4110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03:15.162" v="7" actId="20577"/>
          <ac:spMkLst>
            <pc:docMk/>
            <pc:sldMk cId="2619624322" sldId="278"/>
            <ac:spMk id="4111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04:50.725" v="10" actId="20577"/>
          <ac:spMkLst>
            <pc:docMk/>
            <pc:sldMk cId="2619624322" sldId="278"/>
            <ac:spMk id="4127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07:22.843" v="18" actId="20577"/>
          <ac:spMkLst>
            <pc:docMk/>
            <pc:sldMk cId="2619624322" sldId="278"/>
            <ac:spMk id="4128" creationId="{00000000-0000-0000-0000-000000000000}"/>
          </ac:spMkLst>
        </pc:spChg>
      </pc:sldChg>
      <pc:sldChg chg="del">
        <pc:chgData name="Dan Henderson" userId="38d7bcbf436a3be6" providerId="LiveId" clId="{BC59E6D7-14F8-406B-8ADC-2E2388FF251B}" dt="2017-08-27T18:59:50.788" v="0" actId="2696"/>
        <pc:sldMkLst>
          <pc:docMk/>
          <pc:sldMk cId="173581866" sldId="279"/>
        </pc:sldMkLst>
      </pc:sldChg>
      <pc:sldChg chg="addSp delSp modSp add ord modNotesTx">
        <pc:chgData name="Dan Henderson" userId="38d7bcbf436a3be6" providerId="LiveId" clId="{BC59E6D7-14F8-406B-8ADC-2E2388FF251B}" dt="2017-08-27T20:03:36.862" v="447" actId="20577"/>
        <pc:sldMkLst>
          <pc:docMk/>
          <pc:sldMk cId="1711983253" sldId="279"/>
        </pc:sldMkLst>
        <pc:spChg chg="add mod">
          <ac:chgData name="Dan Henderson" userId="38d7bcbf436a3be6" providerId="LiveId" clId="{BC59E6D7-14F8-406B-8ADC-2E2388FF251B}" dt="2017-08-27T20:00:06.801" v="429" actId="20577"/>
          <ac:spMkLst>
            <pc:docMk/>
            <pc:sldMk cId="1711983253" sldId="279"/>
            <ac:spMk id="31" creationId="{5DF8E524-6C0F-426B-8639-21872663999A}"/>
          </ac:spMkLst>
        </pc:spChg>
        <pc:spChg chg="add del mod">
          <ac:chgData name="Dan Henderson" userId="38d7bcbf436a3be6" providerId="LiveId" clId="{BC59E6D7-14F8-406B-8ADC-2E2388FF251B}" dt="2017-08-27T19:51:59.494" v="349" actId="478"/>
          <ac:spMkLst>
            <pc:docMk/>
            <pc:sldMk cId="1711983253" sldId="279"/>
            <ac:spMk id="32" creationId="{AE9C2988-163C-4B5F-AB39-1E91CED489E8}"/>
          </ac:spMkLst>
        </pc:spChg>
        <pc:spChg chg="add mod ord">
          <ac:chgData name="Dan Henderson" userId="38d7bcbf436a3be6" providerId="LiveId" clId="{BC59E6D7-14F8-406B-8ADC-2E2388FF251B}" dt="2017-08-27T19:43:11.335" v="253" actId="242"/>
          <ac:spMkLst>
            <pc:docMk/>
            <pc:sldMk cId="1711983253" sldId="279"/>
            <ac:spMk id="33" creationId="{9873169C-D655-48A4-B9C1-799B61B7AF57}"/>
          </ac:spMkLst>
        </pc:spChg>
        <pc:spChg chg="add mod">
          <ac:chgData name="Dan Henderson" userId="38d7bcbf436a3be6" providerId="LiveId" clId="{BC59E6D7-14F8-406B-8ADC-2E2388FF251B}" dt="2017-08-27T19:57:32.111" v="414" actId="14100"/>
          <ac:spMkLst>
            <pc:docMk/>
            <pc:sldMk cId="1711983253" sldId="279"/>
            <ac:spMk id="34" creationId="{FDB1175F-D3CA-4B29-B30A-8359FFB06347}"/>
          </ac:spMkLst>
        </pc:spChg>
        <pc:spChg chg="add mod ord">
          <ac:chgData name="Dan Henderson" userId="38d7bcbf436a3be6" providerId="LiveId" clId="{BC59E6D7-14F8-406B-8ADC-2E2388FF251B}" dt="2017-08-27T19:51:14.119" v="340" actId="14100"/>
          <ac:spMkLst>
            <pc:docMk/>
            <pc:sldMk cId="1711983253" sldId="279"/>
            <ac:spMk id="35" creationId="{871E52DE-B44F-4B8D-95F6-3D13188B9B90}"/>
          </ac:spMkLst>
        </pc:spChg>
        <pc:spChg chg="add mod">
          <ac:chgData name="Dan Henderson" userId="38d7bcbf436a3be6" providerId="LiveId" clId="{BC59E6D7-14F8-406B-8ADC-2E2388FF251B}" dt="2017-08-27T20:01:35.612" v="433" actId="14100"/>
          <ac:spMkLst>
            <pc:docMk/>
            <pc:sldMk cId="1711983253" sldId="279"/>
            <ac:spMk id="36" creationId="{E38757F7-8BEB-48A6-A7A7-3446690DD9E5}"/>
          </ac:spMkLst>
        </pc:spChg>
        <pc:spChg chg="add mod">
          <ac:chgData name="Dan Henderson" userId="38d7bcbf436a3be6" providerId="LiveId" clId="{BC59E6D7-14F8-406B-8ADC-2E2388FF251B}" dt="2017-08-27T19:58:15.080" v="419" actId="14100"/>
          <ac:spMkLst>
            <pc:docMk/>
            <pc:sldMk cId="1711983253" sldId="279"/>
            <ac:spMk id="37" creationId="{F9CB1050-284D-4CA5-9453-133E56793F16}"/>
          </ac:spMkLst>
        </pc:spChg>
        <pc:spChg chg="add mod">
          <ac:chgData name="Dan Henderson" userId="38d7bcbf436a3be6" providerId="LiveId" clId="{BC59E6D7-14F8-406B-8ADC-2E2388FF251B}" dt="2017-08-27T19:56:49.934" v="410" actId="14100"/>
          <ac:spMkLst>
            <pc:docMk/>
            <pc:sldMk cId="1711983253" sldId="279"/>
            <ac:spMk id="38" creationId="{7D976386-3413-42B3-9B36-BED08BD120AE}"/>
          </ac:spMkLst>
        </pc:spChg>
        <pc:spChg chg="add mod">
          <ac:chgData name="Dan Henderson" userId="38d7bcbf436a3be6" providerId="LiveId" clId="{BC59E6D7-14F8-406B-8ADC-2E2388FF251B}" dt="2017-08-27T20:01:15.520" v="432" actId="403"/>
          <ac:spMkLst>
            <pc:docMk/>
            <pc:sldMk cId="1711983253" sldId="279"/>
            <ac:spMk id="39" creationId="{382C2A4E-EFA1-4D09-B99B-0AB3730D7B54}"/>
          </ac:spMkLst>
        </pc:spChg>
        <pc:spChg chg="add mod">
          <ac:chgData name="Dan Henderson" userId="38d7bcbf436a3be6" providerId="LiveId" clId="{BC59E6D7-14F8-406B-8ADC-2E2388FF251B}" dt="2017-08-27T19:49:02.159" v="319" actId="20577"/>
          <ac:spMkLst>
            <pc:docMk/>
            <pc:sldMk cId="1711983253" sldId="279"/>
            <ac:spMk id="40" creationId="{DDDD6A96-D359-4E10-9EB3-06ACD266BC43}"/>
          </ac:spMkLst>
        </pc:spChg>
        <pc:spChg chg="add mod">
          <ac:chgData name="Dan Henderson" userId="38d7bcbf436a3be6" providerId="LiveId" clId="{BC59E6D7-14F8-406B-8ADC-2E2388FF251B}" dt="2017-08-27T19:51:45.164" v="344" actId="14100"/>
          <ac:spMkLst>
            <pc:docMk/>
            <pc:sldMk cId="1711983253" sldId="279"/>
            <ac:spMk id="41" creationId="{2EBEE862-CDBD-457B-B825-31996CC953A1}"/>
          </ac:spMkLst>
        </pc:spChg>
        <pc:spChg chg="add mod">
          <ac:chgData name="Dan Henderson" userId="38d7bcbf436a3be6" providerId="LiveId" clId="{BC59E6D7-14F8-406B-8ADC-2E2388FF251B}" dt="2017-08-27T19:53:58.401" v="362" actId="14100"/>
          <ac:spMkLst>
            <pc:docMk/>
            <pc:sldMk cId="1711983253" sldId="279"/>
            <ac:spMk id="42" creationId="{380EC5C9-7CF0-4E7F-BA30-1FEE4576A7F9}"/>
          </ac:spMkLst>
        </pc:spChg>
        <pc:spChg chg="add mod">
          <ac:chgData name="Dan Henderson" userId="38d7bcbf436a3be6" providerId="LiveId" clId="{BC59E6D7-14F8-406B-8ADC-2E2388FF251B}" dt="2017-08-27T19:57:09.440" v="412" actId="1076"/>
          <ac:spMkLst>
            <pc:docMk/>
            <pc:sldMk cId="1711983253" sldId="279"/>
            <ac:spMk id="43" creationId="{BE14B394-BE2C-4746-B5EE-62646EC5A07B}"/>
          </ac:spMkLst>
        </pc:spChg>
        <pc:spChg chg="add mod">
          <ac:chgData name="Dan Henderson" userId="38d7bcbf436a3be6" providerId="LiveId" clId="{BC59E6D7-14F8-406B-8ADC-2E2388FF251B}" dt="2017-08-27T19:59:19.877" v="426" actId="20577"/>
          <ac:spMkLst>
            <pc:docMk/>
            <pc:sldMk cId="1711983253" sldId="279"/>
            <ac:spMk id="44" creationId="{661D5846-DB43-40C2-AEE0-9F8C74A0C032}"/>
          </ac:spMkLst>
        </pc:spChg>
        <pc:spChg chg="del mod">
          <ac:chgData name="Dan Henderson" userId="38d7bcbf436a3be6" providerId="LiveId" clId="{BC59E6D7-14F8-406B-8ADC-2E2388FF251B}" dt="2017-08-27T19:51:50.878" v="345" actId="478"/>
          <ac:spMkLst>
            <pc:docMk/>
            <pc:sldMk cId="1711983253" sldId="279"/>
            <ac:spMk id="2050" creationId="{00000000-0000-0000-0000-000000000000}"/>
          </ac:spMkLst>
        </pc:spChg>
        <pc:spChg chg="del mod">
          <ac:chgData name="Dan Henderson" userId="38d7bcbf436a3be6" providerId="LiveId" clId="{BC59E6D7-14F8-406B-8ADC-2E2388FF251B}" dt="2017-08-27T19:51:52.927" v="346" actId="478"/>
          <ac:spMkLst>
            <pc:docMk/>
            <pc:sldMk cId="1711983253" sldId="279"/>
            <ac:spMk id="2051" creationId="{00000000-0000-0000-0000-000000000000}"/>
          </ac:spMkLst>
        </pc:spChg>
        <pc:spChg chg="del mod">
          <ac:chgData name="Dan Henderson" userId="38d7bcbf436a3be6" providerId="LiveId" clId="{BC59E6D7-14F8-406B-8ADC-2E2388FF251B}" dt="2017-08-27T19:51:54.974" v="347" actId="478"/>
          <ac:spMkLst>
            <pc:docMk/>
            <pc:sldMk cId="1711983253" sldId="279"/>
            <ac:spMk id="2052" creationId="{00000000-0000-0000-0000-000000000000}"/>
          </ac:spMkLst>
        </pc:spChg>
        <pc:spChg chg="del mod">
          <ac:chgData name="Dan Henderson" userId="38d7bcbf436a3be6" providerId="LiveId" clId="{BC59E6D7-14F8-406B-8ADC-2E2388FF251B}" dt="2017-08-27T19:51:57.702" v="348" actId="478"/>
          <ac:spMkLst>
            <pc:docMk/>
            <pc:sldMk cId="1711983253" sldId="279"/>
            <ac:spMk id="2053" creationId="{00000000-0000-0000-0000-000000000000}"/>
          </ac:spMkLst>
        </pc:spChg>
        <pc:spChg chg="del mod">
          <ac:chgData name="Dan Henderson" userId="38d7bcbf436a3be6" providerId="LiveId" clId="{BC59E6D7-14F8-406B-8ADC-2E2388FF251B}" dt="2017-08-27T19:52:13.015" v="354" actId="478"/>
          <ac:spMkLst>
            <pc:docMk/>
            <pc:sldMk cId="1711983253" sldId="279"/>
            <ac:spMk id="2054" creationId="{00000000-0000-0000-0000-000000000000}"/>
          </ac:spMkLst>
        </pc:spChg>
        <pc:spChg chg="mod ord">
          <ac:chgData name="Dan Henderson" userId="38d7bcbf436a3be6" providerId="LiveId" clId="{BC59E6D7-14F8-406B-8ADC-2E2388FF251B}" dt="2017-08-27T20:01:04.567" v="430" actId="1076"/>
          <ac:spMkLst>
            <pc:docMk/>
            <pc:sldMk cId="1711983253" sldId="279"/>
            <ac:spMk id="2055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21:21.741" v="132" actId="478"/>
          <ac:spMkLst>
            <pc:docMk/>
            <pc:sldMk cId="1711983253" sldId="279"/>
            <ac:spMk id="2056" creationId="{00000000-0000-0000-0000-000000000000}"/>
          </ac:spMkLst>
        </pc:spChg>
        <pc:spChg chg="mod ord">
          <ac:chgData name="Dan Henderson" userId="38d7bcbf436a3be6" providerId="LiveId" clId="{BC59E6D7-14F8-406B-8ADC-2E2388FF251B}" dt="2017-08-27T19:28:37.404" v="182" actId="1076"/>
          <ac:spMkLst>
            <pc:docMk/>
            <pc:sldMk cId="1711983253" sldId="279"/>
            <ac:spMk id="2057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50:36.564" v="339" actId="20577"/>
          <ac:spMkLst>
            <pc:docMk/>
            <pc:sldMk cId="1711983253" sldId="279"/>
            <ac:spMk id="2058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09:09.710" v="33" actId="20577"/>
          <ac:spMkLst>
            <pc:docMk/>
            <pc:sldMk cId="1711983253" sldId="279"/>
            <ac:spMk id="2059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58:21.220" v="420" actId="1076"/>
          <ac:spMkLst>
            <pc:docMk/>
            <pc:sldMk cId="1711983253" sldId="279"/>
            <ac:spMk id="2060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58:04.728" v="418" actId="1076"/>
          <ac:spMkLst>
            <pc:docMk/>
            <pc:sldMk cId="1711983253" sldId="279"/>
            <ac:spMk id="2061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55:33.587" v="407" actId="14100"/>
          <ac:spMkLst>
            <pc:docMk/>
            <pc:sldMk cId="1711983253" sldId="279"/>
            <ac:spMk id="2062" creationId="{00000000-0000-0000-0000-000000000000}"/>
          </ac:spMkLst>
        </pc:spChg>
        <pc:spChg chg="mod">
          <ac:chgData name="Dan Henderson" userId="38d7bcbf436a3be6" providerId="LiveId" clId="{BC59E6D7-14F8-406B-8ADC-2E2388FF251B}" dt="2017-08-27T19:57:16.580" v="413" actId="1076"/>
          <ac:spMkLst>
            <pc:docMk/>
            <pc:sldMk cId="1711983253" sldId="279"/>
            <ac:spMk id="2063" creationId="{00000000-0000-0000-0000-000000000000}"/>
          </ac:spMkLst>
        </pc:spChg>
        <pc:spChg chg="mod ord">
          <ac:chgData name="Dan Henderson" userId="38d7bcbf436a3be6" providerId="LiveId" clId="{BC59E6D7-14F8-406B-8ADC-2E2388FF251B}" dt="2017-08-27T19:37:32.082" v="220" actId="242"/>
          <ac:spMkLst>
            <pc:docMk/>
            <pc:sldMk cId="1711983253" sldId="279"/>
            <ac:spMk id="2064" creationId="{00000000-0000-0000-0000-000000000000}"/>
          </ac:spMkLst>
        </pc:spChg>
        <pc:spChg chg="mod ord">
          <ac:chgData name="Dan Henderson" userId="38d7bcbf436a3be6" providerId="LiveId" clId="{BC59E6D7-14F8-406B-8ADC-2E2388FF251B}" dt="2017-08-27T19:41:27.623" v="240" actId="1076"/>
          <ac:spMkLst>
            <pc:docMk/>
            <pc:sldMk cId="1711983253" sldId="279"/>
            <ac:spMk id="2065" creationId="{00000000-0000-0000-0000-000000000000}"/>
          </ac:spMkLst>
        </pc:spChg>
        <pc:spChg chg="mod ord">
          <ac:chgData name="Dan Henderson" userId="38d7bcbf436a3be6" providerId="LiveId" clId="{BC59E6D7-14F8-406B-8ADC-2E2388FF251B}" dt="2017-08-27T19:51:33.430" v="343" actId="1076"/>
          <ac:spMkLst>
            <pc:docMk/>
            <pc:sldMk cId="1711983253" sldId="279"/>
            <ac:spMk id="2066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21:18.539" v="131" actId="478"/>
          <ac:spMkLst>
            <pc:docMk/>
            <pc:sldMk cId="1711983253" sldId="279"/>
            <ac:spMk id="2068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52:01.438" v="350" actId="478"/>
          <ac:spMkLst>
            <pc:docMk/>
            <pc:sldMk cId="1711983253" sldId="279"/>
            <ac:spMk id="2069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44:10.684" v="259" actId="478"/>
          <ac:spMkLst>
            <pc:docMk/>
            <pc:sldMk cId="1711983253" sldId="279"/>
            <ac:spMk id="2070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52:03.398" v="351" actId="478"/>
          <ac:spMkLst>
            <pc:docMk/>
            <pc:sldMk cId="1711983253" sldId="279"/>
            <ac:spMk id="2071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44:01.022" v="256" actId="478"/>
          <ac:spMkLst>
            <pc:docMk/>
            <pc:sldMk cId="1711983253" sldId="279"/>
            <ac:spMk id="2072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52:04.749" v="352" actId="478"/>
          <ac:spMkLst>
            <pc:docMk/>
            <pc:sldMk cId="1711983253" sldId="279"/>
            <ac:spMk id="2073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44:04.174" v="257" actId="478"/>
          <ac:spMkLst>
            <pc:docMk/>
            <pc:sldMk cId="1711983253" sldId="279"/>
            <ac:spMk id="2074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52:06.851" v="353" actId="478"/>
          <ac:spMkLst>
            <pc:docMk/>
            <pc:sldMk cId="1711983253" sldId="279"/>
            <ac:spMk id="2075" creationId="{00000000-0000-0000-0000-000000000000}"/>
          </ac:spMkLst>
        </pc:spChg>
        <pc:spChg chg="del">
          <ac:chgData name="Dan Henderson" userId="38d7bcbf436a3be6" providerId="LiveId" clId="{BC59E6D7-14F8-406B-8ADC-2E2388FF251B}" dt="2017-08-27T19:44:06.774" v="258" actId="478"/>
          <ac:spMkLst>
            <pc:docMk/>
            <pc:sldMk cId="1711983253" sldId="279"/>
            <ac:spMk id="2076" creationId="{00000000-0000-0000-0000-000000000000}"/>
          </ac:spMkLst>
        </pc:spChg>
        <pc:spChg chg="mod ord">
          <ac:chgData name="Dan Henderson" userId="38d7bcbf436a3be6" providerId="LiveId" clId="{BC59E6D7-14F8-406B-8ADC-2E2388FF251B}" dt="2017-08-27T19:48:44.862" v="305" actId="14100"/>
          <ac:spMkLst>
            <pc:docMk/>
            <pc:sldMk cId="1711983253" sldId="279"/>
            <ac:spMk id="2077" creationId="{00000000-0000-0000-0000-000000000000}"/>
          </ac:spMkLst>
        </pc:spChg>
        <pc:spChg chg="mod">
          <ac:chgData name="Dan Henderson" userId="38d7bcbf436a3be6" providerId="LiveId" clId="{BC59E6D7-14F8-406B-8ADC-2E2388FF251B}" dt="2017-08-27T20:01:12.380" v="431" actId="403"/>
          <ac:spMkLst>
            <pc:docMk/>
            <pc:sldMk cId="1711983253" sldId="279"/>
            <ac:spMk id="2078" creationId="{00000000-0000-0000-0000-000000000000}"/>
          </ac:spMkLst>
        </pc:spChg>
      </pc:sldChg>
      <pc:sldChg chg="del">
        <pc:chgData name="Dan Henderson" userId="38d7bcbf436a3be6" providerId="LiveId" clId="{BC59E6D7-14F8-406B-8ADC-2E2388FF251B}" dt="2017-08-27T18:59:53.895" v="1" actId="2696"/>
        <pc:sldMkLst>
          <pc:docMk/>
          <pc:sldMk cId="3328389734" sldId="280"/>
        </pc:sldMkLst>
      </pc:sldChg>
    </pc:docChg>
  </pc:docChgLst>
  <pc:docChgLst>
    <pc:chgData name="Dan Henderson" userId="38d7bcbf436a3be6" providerId="LiveId" clId="{EDAB0DAB-A806-4E2E-9FC5-7C84388005E2}"/>
    <pc:docChg chg="addSld delSld modSld sldOrd modMainMaster">
      <pc:chgData name="Dan Henderson" userId="38d7bcbf436a3be6" providerId="LiveId" clId="{EDAB0DAB-A806-4E2E-9FC5-7C84388005E2}" dt="2017-09-24T20:02:46.513" v="37"/>
      <pc:docMkLst>
        <pc:docMk/>
      </pc:docMkLst>
      <pc:sldChg chg="modSp">
        <pc:chgData name="Dan Henderson" userId="38d7bcbf436a3be6" providerId="LiveId" clId="{EDAB0DAB-A806-4E2E-9FC5-7C84388005E2}" dt="2017-09-24T19:05:59.937" v="9"/>
        <pc:sldMkLst>
          <pc:docMk/>
          <pc:sldMk cId="1567509508" sldId="272"/>
        </pc:sldMkLst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5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6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567509508" sldId="272"/>
            <ac:spMk id="2078" creationId="{00000000-0000-0000-0000-000000000000}"/>
          </ac:spMkLst>
        </pc:spChg>
      </pc:sldChg>
      <pc:sldChg chg="modSp">
        <pc:chgData name="Dan Henderson" userId="38d7bcbf436a3be6" providerId="LiveId" clId="{EDAB0DAB-A806-4E2E-9FC5-7C84388005E2}" dt="2017-09-24T19:05:59.937" v="9"/>
        <pc:sldMkLst>
          <pc:docMk/>
          <pc:sldMk cId="2097862841" sldId="274"/>
        </pc:sldMkLst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2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7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7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7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7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7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7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8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097862841" sldId="274"/>
            <ac:spMk id="3098" creationId="{00000000-0000-0000-0000-000000000000}"/>
          </ac:spMkLst>
        </pc:spChg>
      </pc:sldChg>
      <pc:sldChg chg="modSp">
        <pc:chgData name="Dan Henderson" userId="38d7bcbf436a3be6" providerId="LiveId" clId="{EDAB0DAB-A806-4E2E-9FC5-7C84388005E2}" dt="2017-09-24T19:05:59.937" v="9"/>
        <pc:sldMkLst>
          <pc:docMk/>
          <pc:sldMk cId="2619624322" sldId="278"/>
        </pc:sldMkLst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09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0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1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2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2619624322" sldId="278"/>
            <ac:spMk id="4139" creationId="{00000000-0000-0000-0000-000000000000}"/>
          </ac:spMkLst>
        </pc:spChg>
      </pc:sldChg>
      <pc:sldChg chg="modSp">
        <pc:chgData name="Dan Henderson" userId="38d7bcbf436a3be6" providerId="LiveId" clId="{EDAB0DAB-A806-4E2E-9FC5-7C84388005E2}" dt="2017-09-24T19:05:59.937" v="9"/>
        <pc:sldMkLst>
          <pc:docMk/>
          <pc:sldMk cId="1711983253" sldId="279"/>
        </pc:sldMkLst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9" creationId="{B4BC9331-C4A8-419D-8428-8624204B9743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0" creationId="{A5CAA194-16EA-44B2-BFD5-642402CCEF9A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1" creationId="{5DF8E524-6C0F-426B-8639-21872663999A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2" creationId="{3F33C0B7-A100-4593-8DFC-A1C8CC36F07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3" creationId="{9873169C-D655-48A4-B9C1-799B61B7AF57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4" creationId="{FDB1175F-D3CA-4B29-B30A-8359FFB06347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5" creationId="{871E52DE-B44F-4B8D-95F6-3D13188B9B9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6" creationId="{E38757F7-8BEB-48A6-A7A7-3446690DD9E5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7" creationId="{F9CB1050-284D-4CA5-9453-133E56793F16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8" creationId="{7D976386-3413-42B3-9B36-BED08BD120AE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39" creationId="{382C2A4E-EFA1-4D09-B99B-0AB3730D7B54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40" creationId="{DDDD6A96-D359-4E10-9EB3-06ACD266BC43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41" creationId="{2EBEE862-CDBD-457B-B825-31996CC953A1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42" creationId="{380EC5C9-7CF0-4E7F-BA30-1FEE4576A7F9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43" creationId="{BE14B394-BE2C-4746-B5EE-62646EC5A07B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44" creationId="{661D5846-DB43-40C2-AEE0-9F8C74A0C032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5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5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5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59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0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1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3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4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5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6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7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k cId="1711983253" sldId="279"/>
            <ac:spMk id="2078" creationId="{00000000-0000-0000-0000-000000000000}"/>
          </ac:spMkLst>
        </pc:spChg>
      </pc:sldChg>
      <pc:sldChg chg="addSp modSp add ord">
        <pc:chgData name="Dan Henderson" userId="38d7bcbf436a3be6" providerId="LiveId" clId="{EDAB0DAB-A806-4E2E-9FC5-7C84388005E2}" dt="2017-09-24T20:02:46.513" v="37"/>
        <pc:sldMkLst>
          <pc:docMk/>
          <pc:sldMk cId="217745015" sldId="280"/>
        </pc:sldMkLst>
        <pc:picChg chg="add mod">
          <ac:chgData name="Dan Henderson" userId="38d7bcbf436a3be6" providerId="LiveId" clId="{EDAB0DAB-A806-4E2E-9FC5-7C84388005E2}" dt="2017-09-24T19:09:23.895" v="26"/>
          <ac:picMkLst>
            <pc:docMk/>
            <pc:sldMk cId="217745015" sldId="280"/>
            <ac:picMk id="3" creationId="{01727A8A-21FC-49D9-BBA4-6D392E844C8B}"/>
          </ac:picMkLst>
        </pc:picChg>
      </pc:sldChg>
      <pc:sldChg chg="add del">
        <pc:chgData name="Dan Henderson" userId="38d7bcbf436a3be6" providerId="LiveId" clId="{EDAB0DAB-A806-4E2E-9FC5-7C84388005E2}" dt="2017-09-24T19:06:25.797" v="11"/>
        <pc:sldMkLst>
          <pc:docMk/>
          <pc:sldMk cId="2779231864" sldId="280"/>
        </pc:sldMkLst>
      </pc:sldChg>
      <pc:sldChg chg="addSp modSp add">
        <pc:chgData name="Dan Henderson" userId="38d7bcbf436a3be6" providerId="LiveId" clId="{EDAB0DAB-A806-4E2E-9FC5-7C84388005E2}" dt="2017-09-24T19:09:52.015" v="30"/>
        <pc:sldMkLst>
          <pc:docMk/>
          <pc:sldMk cId="2430784521" sldId="281"/>
        </pc:sldMkLst>
        <pc:picChg chg="add mod">
          <ac:chgData name="Dan Henderson" userId="38d7bcbf436a3be6" providerId="LiveId" clId="{EDAB0DAB-A806-4E2E-9FC5-7C84388005E2}" dt="2017-09-24T19:09:52.015" v="30"/>
          <ac:picMkLst>
            <pc:docMk/>
            <pc:sldMk cId="2430784521" sldId="281"/>
            <ac:picMk id="3" creationId="{CE6E6942-BAE0-4BB0-BBCB-8A5CAC2EFD1C}"/>
          </ac:picMkLst>
        </pc:picChg>
      </pc:sldChg>
      <pc:sldChg chg="addSp modSp add">
        <pc:chgData name="Dan Henderson" userId="38d7bcbf436a3be6" providerId="LiveId" clId="{EDAB0DAB-A806-4E2E-9FC5-7C84388005E2}" dt="2017-09-24T20:02:23.473" v="36"/>
        <pc:sldMkLst>
          <pc:docMk/>
          <pc:sldMk cId="752058180" sldId="282"/>
        </pc:sldMkLst>
        <pc:picChg chg="add mod">
          <ac:chgData name="Dan Henderson" userId="38d7bcbf436a3be6" providerId="LiveId" clId="{EDAB0DAB-A806-4E2E-9FC5-7C84388005E2}" dt="2017-09-24T20:02:23.473" v="36"/>
          <ac:picMkLst>
            <pc:docMk/>
            <pc:sldMk cId="752058180" sldId="282"/>
            <ac:picMk id="3" creationId="{EFAC6A17-D33D-413D-BDDF-89CBF6CB04B9}"/>
          </ac:picMkLst>
        </pc:picChg>
      </pc:sldChg>
      <pc:sldMasterChg chg="modSp modSldLayout">
        <pc:chgData name="Dan Henderson" userId="38d7bcbf436a3be6" providerId="LiveId" clId="{EDAB0DAB-A806-4E2E-9FC5-7C84388005E2}" dt="2017-09-24T19:05:59.937" v="9"/>
        <pc:sldMasterMkLst>
          <pc:docMk/>
          <pc:sldMasterMk cId="0" sldId="2147483648"/>
        </pc:sldMasterMkLst>
        <pc:spChg chg="mod">
          <ac:chgData name="Dan Henderson" userId="38d7bcbf436a3be6" providerId="LiveId" clId="{EDAB0DAB-A806-4E2E-9FC5-7C84388005E2}" dt="2017-09-24T19:05:59.937" v="9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Dan Henderson" userId="38d7bcbf436a3be6" providerId="LiveId" clId="{EDAB0DAB-A806-4E2E-9FC5-7C84388005E2}" dt="2017-09-24T19:05:59.937" v="9"/>
          <ac:spMkLst>
            <pc:docMk/>
            <pc:sldMasterMk cId="0" sldId="2147483648"/>
            <ac:spMk id="1029" creationId="{00000000-0000-0000-0000-000000000000}"/>
          </ac:spMkLst>
        </pc:spChg>
        <pc:sldLayoutChg chg="modSp">
          <pc:chgData name="Dan Henderson" userId="38d7bcbf436a3be6" providerId="LiveId" clId="{EDAB0DAB-A806-4E2E-9FC5-7C84388005E2}" dt="2017-09-24T19:05:59.937" v="9"/>
          <pc:sldLayoutMkLst>
            <pc:docMk/>
            <pc:sldMasterMk cId="0" sldId="2147483648"/>
            <pc:sldLayoutMk cId="4284739738" sldId="2147483649"/>
          </pc:sldLayoutMkLst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4284739738" sldId="2147483649"/>
              <ac:spMk id="2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4284739738" sldId="2147483649"/>
              <ac:spMk id="3" creationId="{00000000-0000-0000-0000-000000000000}"/>
            </ac:spMkLst>
          </pc:spChg>
        </pc:sldLayoutChg>
        <pc:sldLayoutChg chg="modSp">
          <pc:chgData name="Dan Henderson" userId="38d7bcbf436a3be6" providerId="LiveId" clId="{EDAB0DAB-A806-4E2E-9FC5-7C84388005E2}" dt="2017-09-24T19:05:59.937" v="9"/>
          <pc:sldLayoutMkLst>
            <pc:docMk/>
            <pc:sldMasterMk cId="0" sldId="2147483648"/>
            <pc:sldLayoutMk cId="45431224" sldId="2147483651"/>
          </pc:sldLayoutMkLst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45431224" sldId="2147483651"/>
              <ac:spMk id="2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45431224" sldId="2147483651"/>
              <ac:spMk id="3" creationId="{00000000-0000-0000-0000-000000000000}"/>
            </ac:spMkLst>
          </pc:spChg>
        </pc:sldLayoutChg>
        <pc:sldLayoutChg chg="modSp">
          <pc:chgData name="Dan Henderson" userId="38d7bcbf436a3be6" providerId="LiveId" clId="{EDAB0DAB-A806-4E2E-9FC5-7C84388005E2}" dt="2017-09-24T19:05:59.937" v="9"/>
          <pc:sldLayoutMkLst>
            <pc:docMk/>
            <pc:sldMasterMk cId="0" sldId="2147483648"/>
            <pc:sldLayoutMk cId="3599757007" sldId="2147483652"/>
          </pc:sldLayoutMkLst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3599757007" sldId="2147483652"/>
              <ac:spMk id="3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3599757007" sldId="2147483652"/>
              <ac:spMk id="4" creationId="{00000000-0000-0000-0000-000000000000}"/>
            </ac:spMkLst>
          </pc:spChg>
        </pc:sldLayoutChg>
        <pc:sldLayoutChg chg="modSp">
          <pc:chgData name="Dan Henderson" userId="38d7bcbf436a3be6" providerId="LiveId" clId="{EDAB0DAB-A806-4E2E-9FC5-7C84388005E2}" dt="2017-09-24T19:05:59.937" v="9"/>
          <pc:sldLayoutMkLst>
            <pc:docMk/>
            <pc:sldMasterMk cId="0" sldId="2147483648"/>
            <pc:sldLayoutMk cId="921418961" sldId="2147483653"/>
          </pc:sldLayoutMkLst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21418961" sldId="2147483653"/>
              <ac:spMk id="2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21418961" sldId="2147483653"/>
              <ac:spMk id="3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21418961" sldId="2147483653"/>
              <ac:spMk id="4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21418961" sldId="2147483653"/>
              <ac:spMk id="5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21418961" sldId="2147483653"/>
              <ac:spMk id="6" creationId="{00000000-0000-0000-0000-000000000000}"/>
            </ac:spMkLst>
          </pc:spChg>
        </pc:sldLayoutChg>
        <pc:sldLayoutChg chg="modSp">
          <pc:chgData name="Dan Henderson" userId="38d7bcbf436a3be6" providerId="LiveId" clId="{EDAB0DAB-A806-4E2E-9FC5-7C84388005E2}" dt="2017-09-24T19:05:59.937" v="9"/>
          <pc:sldLayoutMkLst>
            <pc:docMk/>
            <pc:sldMasterMk cId="0" sldId="2147483648"/>
            <pc:sldLayoutMk cId="956684125" sldId="2147483656"/>
          </pc:sldLayoutMkLst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56684125" sldId="2147483656"/>
              <ac:spMk id="2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56684125" sldId="2147483656"/>
              <ac:spMk id="3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956684125" sldId="2147483656"/>
              <ac:spMk id="4" creationId="{00000000-0000-0000-0000-000000000000}"/>
            </ac:spMkLst>
          </pc:spChg>
        </pc:sldLayoutChg>
        <pc:sldLayoutChg chg="modSp">
          <pc:chgData name="Dan Henderson" userId="38d7bcbf436a3be6" providerId="LiveId" clId="{EDAB0DAB-A806-4E2E-9FC5-7C84388005E2}" dt="2017-09-24T19:05:59.937" v="9"/>
          <pc:sldLayoutMkLst>
            <pc:docMk/>
            <pc:sldMasterMk cId="0" sldId="2147483648"/>
            <pc:sldLayoutMk cId="4257472701" sldId="2147483657"/>
          </pc:sldLayoutMkLst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4257472701" sldId="2147483657"/>
              <ac:spMk id="2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4257472701" sldId="2147483657"/>
              <ac:spMk id="3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4257472701" sldId="2147483657"/>
              <ac:spMk id="4" creationId="{00000000-0000-0000-0000-000000000000}"/>
            </ac:spMkLst>
          </pc:spChg>
        </pc:sldLayoutChg>
        <pc:sldLayoutChg chg="modSp">
          <pc:chgData name="Dan Henderson" userId="38d7bcbf436a3be6" providerId="LiveId" clId="{EDAB0DAB-A806-4E2E-9FC5-7C84388005E2}" dt="2017-09-24T19:05:59.937" v="9"/>
          <pc:sldLayoutMkLst>
            <pc:docMk/>
            <pc:sldMasterMk cId="0" sldId="2147483648"/>
            <pc:sldLayoutMk cId="737441189" sldId="2147483659"/>
          </pc:sldLayoutMkLst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737441189" sldId="2147483659"/>
              <ac:spMk id="2" creationId="{00000000-0000-0000-0000-000000000000}"/>
            </ac:spMkLst>
          </pc:spChg>
          <pc:spChg chg="mod">
            <ac:chgData name="Dan Henderson" userId="38d7bcbf436a3be6" providerId="LiveId" clId="{EDAB0DAB-A806-4E2E-9FC5-7C84388005E2}" dt="2017-09-24T19:05:59.937" v="9"/>
            <ac:spMkLst>
              <pc:docMk/>
              <pc:sldMasterMk cId="0" sldId="2147483648"/>
              <pc:sldLayoutMk cId="737441189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Dan Henderson" userId="38d7bcbf436a3be6" providerId="LiveId" clId="{062D3E10-E449-499E-B4CD-68C5AD918BAD}"/>
    <pc:docChg chg="modSld">
      <pc:chgData name="Dan Henderson" userId="38d7bcbf436a3be6" providerId="LiveId" clId="{062D3E10-E449-499E-B4CD-68C5AD918BAD}" dt="2017-08-27T20:29:19.050" v="78" actId="1076"/>
      <pc:docMkLst>
        <pc:docMk/>
      </pc:docMkLst>
      <pc:sldChg chg="addSp modSp">
        <pc:chgData name="Dan Henderson" userId="38d7bcbf436a3be6" providerId="LiveId" clId="{062D3E10-E449-499E-B4CD-68C5AD918BAD}" dt="2017-08-27T20:29:19.050" v="78" actId="1076"/>
        <pc:sldMkLst>
          <pc:docMk/>
          <pc:sldMk cId="1711983253" sldId="279"/>
        </pc:sldMkLst>
        <pc:spChg chg="add mod">
          <ac:chgData name="Dan Henderson" userId="38d7bcbf436a3be6" providerId="LiveId" clId="{062D3E10-E449-499E-B4CD-68C5AD918BAD}" dt="2017-08-27T20:28:02.388" v="41" actId="14100"/>
          <ac:spMkLst>
            <pc:docMk/>
            <pc:sldMk cId="1711983253" sldId="279"/>
            <ac:spMk id="29" creationId="{B4BC9331-C4A8-419D-8428-8624204B9743}"/>
          </ac:spMkLst>
        </pc:spChg>
        <pc:spChg chg="add mod">
          <ac:chgData name="Dan Henderson" userId="38d7bcbf436a3be6" providerId="LiveId" clId="{062D3E10-E449-499E-B4CD-68C5AD918BAD}" dt="2017-08-27T20:20:34.722" v="25" actId="6549"/>
          <ac:spMkLst>
            <pc:docMk/>
            <pc:sldMk cId="1711983253" sldId="279"/>
            <ac:spMk id="30" creationId="{A5CAA194-16EA-44B2-BFD5-642402CCEF9A}"/>
          </ac:spMkLst>
        </pc:spChg>
        <pc:spChg chg="add mod">
          <ac:chgData name="Dan Henderson" userId="38d7bcbf436a3be6" providerId="LiveId" clId="{062D3E10-E449-499E-B4CD-68C5AD918BAD}" dt="2017-08-27T20:29:19.050" v="78" actId="1076"/>
          <ac:spMkLst>
            <pc:docMk/>
            <pc:sldMk cId="1711983253" sldId="279"/>
            <ac:spMk id="32" creationId="{3F33C0B7-A100-4593-8DFC-A1C8CC36F070}"/>
          </ac:spMkLst>
        </pc:spChg>
        <pc:spChg chg="mod">
          <ac:chgData name="Dan Henderson" userId="38d7bcbf436a3be6" providerId="LiveId" clId="{062D3E10-E449-499E-B4CD-68C5AD918BAD}" dt="2017-08-27T20:26:54.914" v="38" actId="20577"/>
          <ac:spMkLst>
            <pc:docMk/>
            <pc:sldMk cId="1711983253" sldId="279"/>
            <ac:spMk id="20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Bitstream Vera Serif" pitchFamily="16" charset="0"/>
                <a:ea typeface="Bitstream Vera Sans" pitchFamily="16" charset="0"/>
                <a:cs typeface="Bitstream Vera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Bitstream Vera Serif" pitchFamily="16" charset="0"/>
                <a:ea typeface="Bitstream Vera Sans" pitchFamily="16" charset="0"/>
                <a:cs typeface="Bitstream Vera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Bitstream Vera Serif" pitchFamily="16" charset="0"/>
                <a:ea typeface="Bitstream Vera Sans" pitchFamily="16" charset="0"/>
                <a:cs typeface="Bitstream Vera Sans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Bitstream Vera Serif" pitchFamily="16" charset="0"/>
              </a:defRPr>
            </a:lvl1pPr>
          </a:lstStyle>
          <a:p>
            <a:fld id="{428D52EF-5F0B-441E-9F6E-D56286E3AC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75813327-4CDC-47D4-B0AD-A4D8BEBC1AB5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1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</p:txBody>
      </p:sp>
    </p:spTree>
    <p:extLst>
      <p:ext uri="{BB962C8B-B14F-4D97-AF65-F5344CB8AC3E}">
        <p14:creationId xmlns:p14="http://schemas.microsoft.com/office/powerpoint/2010/main" val="47750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FE02204F-D107-4FF7-880B-DCA444D17B1A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2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Moses, Joshua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Othniel</a:t>
            </a:r>
            <a:r>
              <a:rPr lang="en-US" altLang="en-US" dirty="0">
                <a:latin typeface="Times New Roman" panose="02020603050405020304" pitchFamily="18" charset="0"/>
              </a:rPr>
              <a:t>, Ehud, </a:t>
            </a:r>
            <a:r>
              <a:rPr lang="en-US" altLang="en-US" dirty="0" err="1">
                <a:latin typeface="Times New Roman" panose="02020603050405020304" pitchFamily="18" charset="0"/>
              </a:rPr>
              <a:t>Shamgar</a:t>
            </a:r>
            <a:r>
              <a:rPr lang="en-US" altLang="en-US" dirty="0">
                <a:latin typeface="Times New Roman" panose="02020603050405020304" pitchFamily="18" charset="0"/>
              </a:rPr>
              <a:t>, Deborah, Gideon, Abimelech, Tola, Jair, Jephthah, </a:t>
            </a:r>
            <a:r>
              <a:rPr lang="en-US" altLang="en-US" dirty="0" err="1">
                <a:latin typeface="Times New Roman" panose="02020603050405020304" pitchFamily="18" charset="0"/>
              </a:rPr>
              <a:t>Ibzan</a:t>
            </a:r>
            <a:r>
              <a:rPr lang="en-US" altLang="en-US" dirty="0">
                <a:latin typeface="Times New Roman" panose="02020603050405020304" pitchFamily="18" charset="0"/>
              </a:rPr>
              <a:t>, Elon, Abdon, Samson, Eli and Samuel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Ruth &amp; Boaz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9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D8BC788A-97D2-4233-94CA-A5FA2F004473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3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Adam, Seth, Noah, Shem, Abraham, Isaac, Jacob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Moses, Joshua</a:t>
            </a:r>
          </a:p>
          <a:p>
            <a:r>
              <a:rPr lang="en-US" altLang="en-US" dirty="0" err="1">
                <a:latin typeface="Times New Roman" panose="02020603050405020304" pitchFamily="18" charset="0"/>
              </a:rPr>
              <a:t>Othniel</a:t>
            </a:r>
            <a:r>
              <a:rPr lang="en-US" altLang="en-US" dirty="0">
                <a:latin typeface="Times New Roman" panose="02020603050405020304" pitchFamily="18" charset="0"/>
              </a:rPr>
              <a:t>, Ehud, </a:t>
            </a:r>
            <a:r>
              <a:rPr lang="en-US" altLang="en-US" dirty="0" err="1">
                <a:latin typeface="Times New Roman" panose="02020603050405020304" pitchFamily="18" charset="0"/>
              </a:rPr>
              <a:t>Shamgar</a:t>
            </a:r>
            <a:r>
              <a:rPr lang="en-US" altLang="en-US" dirty="0">
                <a:latin typeface="Times New Roman" panose="02020603050405020304" pitchFamily="18" charset="0"/>
              </a:rPr>
              <a:t>, Deborah, Gideon, Abimelech, Tola, Jair, Jephthah, </a:t>
            </a:r>
            <a:r>
              <a:rPr lang="en-US" altLang="en-US" dirty="0" err="1">
                <a:latin typeface="Times New Roman" panose="02020603050405020304" pitchFamily="18" charset="0"/>
              </a:rPr>
              <a:t>Ibzan</a:t>
            </a:r>
            <a:r>
              <a:rPr lang="en-US" altLang="en-US" dirty="0">
                <a:latin typeface="Times New Roman" panose="02020603050405020304" pitchFamily="18" charset="0"/>
              </a:rPr>
              <a:t>, Elon, Abdon, Samson, Eli and Samuel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Ruth &amp; Boaz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Saul, David, Solomon, </a:t>
            </a:r>
            <a:r>
              <a:rPr lang="en-US" altLang="en-US" dirty="0" err="1">
                <a:latin typeface="Times New Roman" panose="02020603050405020304" pitchFamily="18" charset="0"/>
              </a:rPr>
              <a:t>Joash</a:t>
            </a:r>
            <a:r>
              <a:rPr lang="en-US" altLang="en-US" dirty="0">
                <a:latin typeface="Times New Roman" panose="02020603050405020304" pitchFamily="18" charset="0"/>
              </a:rPr>
              <a:t>, Hezekiah, Josiah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Elijah, Elisha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Daniel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Esther, Ezra, Nehemiah</a:t>
            </a:r>
          </a:p>
        </p:txBody>
      </p:sp>
    </p:spTree>
    <p:extLst>
      <p:ext uri="{BB962C8B-B14F-4D97-AF65-F5344CB8AC3E}">
        <p14:creationId xmlns:p14="http://schemas.microsoft.com/office/powerpoint/2010/main" val="132924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fld id="{75813327-4CDC-47D4-B0AD-A4D8BEBC1AB5}" type="slidenum">
              <a:rPr lang="en-GB" altLang="en-US">
                <a:solidFill>
                  <a:srgbClr val="000000"/>
                </a:solidFill>
                <a:latin typeface="Bitstream Vera Serif" pitchFamily="16" charset="0"/>
              </a:rPr>
              <a:pPr eaLnBrk="1"/>
              <a:t>5</a:t>
            </a:fld>
            <a:endParaRPr lang="en-GB" altLang="en-US">
              <a:solidFill>
                <a:srgbClr val="000000"/>
              </a:solidFill>
              <a:latin typeface="Bitstream Vera Serif" pitchFamily="16" charset="0"/>
            </a:endParaRPr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en-US" altLang="en-US" dirty="0">
                <a:latin typeface="Times New Roman" panose="02020603050405020304" pitchFamily="18" charset="0"/>
              </a:rPr>
              <a:t>Adam, Seth, Noah, Shem, Abraham, Isaac, </a:t>
            </a:r>
            <a:r>
              <a:rPr lang="en-US" altLang="en-US" dirty="0" err="1">
                <a:latin typeface="Times New Roman" panose="02020603050405020304" pitchFamily="18" charset="0"/>
              </a:rPr>
              <a:t>JacobAdam</a:t>
            </a:r>
            <a:r>
              <a:rPr lang="en-US" altLang="en-US" dirty="0">
                <a:latin typeface="Times New Roman" panose="02020603050405020304" pitchFamily="18" charset="0"/>
              </a:rPr>
              <a:t>, Seth, Noah, Shem, Abraham, Isaac, Jacob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Moses, Joshua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Othniel, Ehud, Shamgar, Deborah, Gideon, Abimelech, Tola, Jair, Jephthah, </a:t>
            </a:r>
            <a:r>
              <a:rPr lang="en-US" altLang="en-US" dirty="0" err="1">
                <a:latin typeface="Times New Roman" panose="02020603050405020304" pitchFamily="18" charset="0"/>
              </a:rPr>
              <a:t>Ibzan</a:t>
            </a:r>
            <a:r>
              <a:rPr lang="en-US" altLang="en-US" dirty="0">
                <a:latin typeface="Times New Roman" panose="02020603050405020304" pitchFamily="18" charset="0"/>
              </a:rPr>
              <a:t>, Elon, Abdon, Samson, Eli and Samuel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Ruth &amp; Boaz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Saul, David, Solomon, </a:t>
            </a:r>
            <a:r>
              <a:rPr lang="en-US" altLang="en-US" dirty="0" err="1">
                <a:latin typeface="Times New Roman" panose="02020603050405020304" pitchFamily="18" charset="0"/>
              </a:rPr>
              <a:t>Joash</a:t>
            </a:r>
            <a:r>
              <a:rPr lang="en-US" altLang="en-US" dirty="0">
                <a:latin typeface="Times New Roman" panose="02020603050405020304" pitchFamily="18" charset="0"/>
              </a:rPr>
              <a:t>, Hezekiah, Josiah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Elijah, Elisha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Daniel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Esther, Ezra, Nehemiah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Malachi 432 </a:t>
            </a:r>
            <a:r>
              <a:rPr lang="en-US" altLang="en-US" b="1" dirty="0">
                <a:latin typeface="Times New Roman" panose="02020603050405020304" pitchFamily="18" charset="0"/>
              </a:rPr>
              <a:t>BC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9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2" y="2347917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9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15" indent="0" algn="ctr">
              <a:buNone/>
              <a:defRPr/>
            </a:lvl2pPr>
            <a:lvl3pPr marL="914430" indent="0" algn="ctr">
              <a:buNone/>
              <a:defRPr/>
            </a:lvl3pPr>
            <a:lvl4pPr marL="1371646" indent="0" algn="ctr">
              <a:buNone/>
              <a:defRPr/>
            </a:lvl4pPr>
            <a:lvl5pPr marL="1828861" indent="0" algn="ctr">
              <a:buNone/>
              <a:defRPr/>
            </a:lvl5pPr>
            <a:lvl6pPr marL="2286076" indent="0" algn="ctr">
              <a:buNone/>
              <a:defRPr/>
            </a:lvl6pPr>
            <a:lvl7pPr marL="2743291" indent="0" algn="ctr">
              <a:buNone/>
              <a:defRPr/>
            </a:lvl7pPr>
            <a:lvl8pPr marL="3200506" indent="0" algn="ctr">
              <a:buNone/>
              <a:defRPr/>
            </a:lvl8pPr>
            <a:lvl9pPr marL="36577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A2F5A-8749-4993-AEAE-C61CF0A418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473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2C484-8E86-4D41-9BC4-E6F6B7CB4B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16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9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01629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C3A60-2601-4451-8E2D-D3C7C98758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744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B977C-586F-483D-BD1A-A08ACB3759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354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4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7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15" indent="0">
              <a:buNone/>
              <a:defRPr sz="1800"/>
            </a:lvl2pPr>
            <a:lvl3pPr marL="914430" indent="0">
              <a:buNone/>
              <a:defRPr sz="1600"/>
            </a:lvl3pPr>
            <a:lvl4pPr marL="1371646" indent="0">
              <a:buNone/>
              <a:defRPr sz="1400"/>
            </a:lvl4pPr>
            <a:lvl5pPr marL="1828861" indent="0">
              <a:buNone/>
              <a:defRPr sz="1400"/>
            </a:lvl5pPr>
            <a:lvl6pPr marL="2286076" indent="0">
              <a:buNone/>
              <a:defRPr sz="1400"/>
            </a:lvl6pPr>
            <a:lvl7pPr marL="2743291" indent="0">
              <a:buNone/>
              <a:defRPr sz="1400"/>
            </a:lvl7pPr>
            <a:lvl8pPr marL="3200506" indent="0">
              <a:buNone/>
              <a:defRPr sz="1400"/>
            </a:lvl8pPr>
            <a:lvl9pPr marL="3657722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9A2E0-E954-44A5-9335-BE9C1385D0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3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9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9" y="1768479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90EDB-FEE0-4785-B28E-CCF3854F16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75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6" y="303217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1" indent="0">
              <a:buNone/>
              <a:defRPr sz="1600" b="1"/>
            </a:lvl7pPr>
            <a:lvl8pPr marL="3200506" indent="0">
              <a:buNone/>
              <a:defRPr sz="1600" b="1"/>
            </a:lvl8pPr>
            <a:lvl9pPr marL="36577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6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5" indent="0">
              <a:buNone/>
              <a:defRPr sz="2000" b="1"/>
            </a:lvl2pPr>
            <a:lvl3pPr marL="914430" indent="0">
              <a:buNone/>
              <a:defRPr sz="1800" b="1"/>
            </a:lvl3pPr>
            <a:lvl4pPr marL="1371646" indent="0">
              <a:buNone/>
              <a:defRPr sz="1600" b="1"/>
            </a:lvl4pPr>
            <a:lvl5pPr marL="1828861" indent="0">
              <a:buNone/>
              <a:defRPr sz="1600" b="1"/>
            </a:lvl5pPr>
            <a:lvl6pPr marL="2286076" indent="0">
              <a:buNone/>
              <a:defRPr sz="1600" b="1"/>
            </a:lvl6pPr>
            <a:lvl7pPr marL="2743291" indent="0">
              <a:buNone/>
              <a:defRPr sz="1600" b="1"/>
            </a:lvl7pPr>
            <a:lvl8pPr marL="3200506" indent="0">
              <a:buNone/>
              <a:defRPr sz="1600" b="1"/>
            </a:lvl8pPr>
            <a:lvl9pPr marL="365772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6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6EAFC-E33C-4D3F-B5DA-E207C25658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41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66B4C-6458-4152-8F7B-18E8C310DA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38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35AB7-76FF-45D6-A394-FF3FDC770A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37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9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5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4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15" indent="0">
              <a:buNone/>
              <a:defRPr sz="1200"/>
            </a:lvl2pPr>
            <a:lvl3pPr marL="914430" indent="0">
              <a:buNone/>
              <a:defRPr sz="1000"/>
            </a:lvl3pPr>
            <a:lvl4pPr marL="1371646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1" indent="0">
              <a:buNone/>
              <a:defRPr sz="900"/>
            </a:lvl7pPr>
            <a:lvl8pPr marL="3200506" indent="0">
              <a:buNone/>
              <a:defRPr sz="900"/>
            </a:lvl8pPr>
            <a:lvl9pPr marL="36577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EC4A1-D275-438F-9531-E33D5EE5A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68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40" y="5291142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40" y="674692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15" indent="0">
              <a:buNone/>
              <a:defRPr sz="2800"/>
            </a:lvl2pPr>
            <a:lvl3pPr marL="914430" indent="0">
              <a:buNone/>
              <a:defRPr sz="2400"/>
            </a:lvl3pPr>
            <a:lvl4pPr marL="1371646" indent="0">
              <a:buNone/>
              <a:defRPr sz="2000"/>
            </a:lvl4pPr>
            <a:lvl5pPr marL="1828861" indent="0">
              <a:buNone/>
              <a:defRPr sz="2000"/>
            </a:lvl5pPr>
            <a:lvl6pPr marL="2286076" indent="0">
              <a:buNone/>
              <a:defRPr sz="2000"/>
            </a:lvl6pPr>
            <a:lvl7pPr marL="2743291" indent="0">
              <a:buNone/>
              <a:defRPr sz="2000"/>
            </a:lvl7pPr>
            <a:lvl8pPr marL="3200506" indent="0">
              <a:buNone/>
              <a:defRPr sz="2000"/>
            </a:lvl8pPr>
            <a:lvl9pPr marL="3657722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40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15" indent="0">
              <a:buNone/>
              <a:defRPr sz="1200"/>
            </a:lvl2pPr>
            <a:lvl3pPr marL="914430" indent="0">
              <a:buNone/>
              <a:defRPr sz="1000"/>
            </a:lvl3pPr>
            <a:lvl4pPr marL="1371646" indent="0">
              <a:buNone/>
              <a:defRPr sz="900"/>
            </a:lvl4pPr>
            <a:lvl5pPr marL="1828861" indent="0">
              <a:buNone/>
              <a:defRPr sz="900"/>
            </a:lvl5pPr>
            <a:lvl6pPr marL="2286076" indent="0">
              <a:buNone/>
              <a:defRPr sz="900"/>
            </a:lvl6pPr>
            <a:lvl7pPr marL="2743291" indent="0">
              <a:buNone/>
              <a:defRPr sz="900"/>
            </a:lvl7pPr>
            <a:lvl8pPr marL="3200506" indent="0">
              <a:buNone/>
              <a:defRPr sz="900"/>
            </a:lvl8pPr>
            <a:lvl9pPr marL="365772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68448-A6F9-41A3-BA27-B7F377BE6B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47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9" y="301629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9" y="1768479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40" y="6886579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FFFF"/>
              </a:buClr>
              <a:buFont typeface="Wingdings" charset="2"/>
              <a:buNone/>
              <a:tabLst>
                <a:tab pos="723924" algn="l"/>
                <a:tab pos="1447848" algn="l"/>
                <a:tab pos="2171772" algn="l"/>
              </a:tabLst>
              <a:defRPr sz="1400" smtClean="0">
                <a:solidFill>
                  <a:srgbClr val="FFFFFF"/>
                </a:solidFill>
                <a:latin typeface="Bitstream Vera Serif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9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FFFF"/>
              </a:buClr>
              <a:buFont typeface="Wingdings" charset="2"/>
              <a:buNone/>
              <a:tabLst>
                <a:tab pos="723924" algn="l"/>
                <a:tab pos="1447848" algn="l"/>
                <a:tab pos="2171772" algn="l"/>
                <a:tab pos="2895697" algn="l"/>
              </a:tabLst>
              <a:defRPr sz="1400" smtClean="0">
                <a:solidFill>
                  <a:srgbClr val="FFFFFF"/>
                </a:solidFill>
                <a:latin typeface="Bitstream Vera Serif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2" y="6886579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FFFFFF"/>
              </a:buClr>
              <a:defRPr sz="1400">
                <a:solidFill>
                  <a:srgbClr val="FFFFFF"/>
                </a:solidFill>
                <a:latin typeface="Bitstream Vera Serif" pitchFamily="16" charset="0"/>
              </a:defRPr>
            </a:lvl1pPr>
          </a:lstStyle>
          <a:p>
            <a:fld id="{BDB5FA22-A9A8-4F98-A8C3-D84568C20BB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15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15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2pPr>
      <a:lvl3pPr algn="ctr" defTabSz="457215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3pPr>
      <a:lvl4pPr algn="ctr" defTabSz="457215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4pPr>
      <a:lvl5pPr algn="ctr" defTabSz="457215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panose="05000000000000000000" pitchFamily="2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5pPr>
      <a:lvl6pPr marL="1536751" indent="-215907" algn="ctr" defTabSz="457215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6pPr>
      <a:lvl7pPr marL="1993966" indent="-215907" algn="ctr" defTabSz="457215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7pPr>
      <a:lvl8pPr marL="2451182" indent="-215907" algn="ctr" defTabSz="457215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8pPr>
      <a:lvl9pPr marL="2908397" indent="-215907" algn="ctr" defTabSz="457215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Wingdings" charset="2"/>
        <a:defRPr sz="4400">
          <a:solidFill>
            <a:srgbClr val="FFFFFF"/>
          </a:solidFill>
          <a:latin typeface="Bitstream Vera Sans" pitchFamily="16" charset="0"/>
          <a:ea typeface="Bitstream Vera Sans" pitchFamily="16" charset="0"/>
          <a:cs typeface="Bitstream Vera Sans" pitchFamily="16" charset="0"/>
        </a:defRPr>
      </a:lvl9pPr>
    </p:titleStyle>
    <p:bodyStyle>
      <a:lvl1pPr marL="431815" indent="-323861" algn="l" defTabSz="457215" rtl="0" eaLnBrk="0" fontAlgn="base" hangingPunct="0">
        <a:lnSpc>
          <a:spcPct val="98000"/>
        </a:lnSpc>
        <a:spcBef>
          <a:spcPct val="0"/>
        </a:spcBef>
        <a:spcAft>
          <a:spcPts val="1425"/>
        </a:spcAft>
        <a:buClr>
          <a:srgbClr val="FFFFFF"/>
        </a:buClr>
        <a:buSzPct val="45000"/>
        <a:buFont typeface="Wingdings" panose="05000000000000000000" pitchFamily="2" charset="2"/>
        <a:buChar char="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63629" indent="-287348" algn="l" defTabSz="457215" rtl="0" eaLnBrk="0" fontAlgn="base" hangingPunct="0">
        <a:lnSpc>
          <a:spcPct val="98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ymbol" panose="05050102010706020507" pitchFamily="18" charset="2"/>
        <a:buChar char="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295443" indent="-215907" algn="l" defTabSz="457215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Wingdings" panose="05000000000000000000" pitchFamily="2" charset="2"/>
        <a:buChar char="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727258" indent="-215907" algn="l" defTabSz="457215" rtl="0" eaLnBrk="0" fontAlgn="base" hangingPunct="0">
        <a:lnSpc>
          <a:spcPct val="98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ymbol" panose="05050102010706020507" pitchFamily="18" charset="2"/>
        <a:buChar char="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159072" indent="-215907" algn="l" defTabSz="457215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panose="05000000000000000000" pitchFamily="2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616287" indent="-215907" algn="l" defTabSz="457215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3073502" indent="-215907" algn="l" defTabSz="457215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530718" indent="-215907" algn="l" defTabSz="457215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987933" indent="-215907" algn="l" defTabSz="457215" rtl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Wingdings" charset="2"/>
        <a:buChar char="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5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0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4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7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91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06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22" algn="l" defTabSz="9144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"/>
          <p:cNvSpPr>
            <a:spLocks noChangeShapeType="1"/>
          </p:cNvSpPr>
          <p:nvPr/>
        </p:nvSpPr>
        <p:spPr bwMode="auto">
          <a:xfrm flipV="1">
            <a:off x="26511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 flipV="1">
            <a:off x="5851525" y="2284416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749776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 flipV="1">
            <a:off x="8504241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 flipV="1">
            <a:off x="980281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228603" y="3657603"/>
            <a:ext cx="9737725" cy="722313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7962900" y="3697288"/>
            <a:ext cx="125888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3600" b="1">
                <a:solidFill>
                  <a:srgbClr val="800000"/>
                </a:solidFill>
              </a:rPr>
              <a:t>Job?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365250" y="2351088"/>
            <a:ext cx="3238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Antediluvian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(before the flood)</a:t>
            </a:r>
            <a:r>
              <a:rPr lang="ar-SA" altLang="en-US" sz="2400" b="1">
                <a:solidFill>
                  <a:srgbClr val="FFFFFF"/>
                </a:solidFill>
              </a:rPr>
              <a:t>‏</a:t>
            </a:r>
            <a:endParaRPr lang="en-GB" altLang="en-US" sz="2400" b="1">
              <a:solidFill>
                <a:srgbClr val="FFFFFF"/>
              </a:solidFill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4219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63538" y="2"/>
            <a:ext cx="54991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Patriarchal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2700 Years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9061450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1446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799147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1876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6983413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2091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5338763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2563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884866" y="2438400"/>
            <a:ext cx="15509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Post-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diluvian</a:t>
            </a: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8489950" y="2559053"/>
            <a:ext cx="13160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Egyptian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Bondage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7478716" y="2519363"/>
            <a:ext cx="10572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Fathers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Israel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6627815" y="7234240"/>
            <a:ext cx="34877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3938588" y="3694113"/>
            <a:ext cx="22034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3600" b="1">
                <a:solidFill>
                  <a:srgbClr val="800000"/>
                </a:solidFill>
              </a:rPr>
              <a:t>Genesis</a:t>
            </a:r>
          </a:p>
        </p:txBody>
      </p:sp>
      <p:sp>
        <p:nvSpPr>
          <p:cNvPr id="2069" name="Line 20"/>
          <p:cNvSpPr>
            <a:spLocks noChangeShapeType="1"/>
          </p:cNvSpPr>
          <p:nvPr/>
        </p:nvSpPr>
        <p:spPr bwMode="auto">
          <a:xfrm flipV="1">
            <a:off x="5851525" y="4341816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5408616" y="5719763"/>
            <a:ext cx="89058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Flood</a:t>
            </a:r>
          </a:p>
        </p:txBody>
      </p:sp>
      <p:sp>
        <p:nvSpPr>
          <p:cNvPr id="2071" name="Line 22"/>
          <p:cNvSpPr>
            <a:spLocks noChangeShapeType="1"/>
          </p:cNvSpPr>
          <p:nvPr/>
        </p:nvSpPr>
        <p:spPr bwMode="auto">
          <a:xfrm flipV="1">
            <a:off x="7497766" y="43418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540500" y="5707063"/>
            <a:ext cx="134143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Call 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Abraham</a:t>
            </a:r>
          </a:p>
        </p:txBody>
      </p:sp>
      <p:sp>
        <p:nvSpPr>
          <p:cNvPr id="2073" name="Line 24"/>
          <p:cNvSpPr>
            <a:spLocks noChangeShapeType="1"/>
          </p:cNvSpPr>
          <p:nvPr/>
        </p:nvSpPr>
        <p:spPr bwMode="auto">
          <a:xfrm flipV="1">
            <a:off x="8504241" y="43418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7940675" y="5719763"/>
            <a:ext cx="11239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7 Year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Famine</a:t>
            </a:r>
          </a:p>
        </p:txBody>
      </p:sp>
      <p:sp>
        <p:nvSpPr>
          <p:cNvPr id="2075" name="Line 26"/>
          <p:cNvSpPr>
            <a:spLocks noChangeShapeType="1"/>
          </p:cNvSpPr>
          <p:nvPr/>
        </p:nvSpPr>
        <p:spPr bwMode="auto">
          <a:xfrm flipV="1">
            <a:off x="9802816" y="43418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9067803" y="5721353"/>
            <a:ext cx="110331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The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Exodus</a:t>
            </a:r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 flipV="1">
            <a:off x="265116" y="43418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-11113" y="5705475"/>
            <a:ext cx="12779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Creation</a:t>
            </a:r>
          </a:p>
        </p:txBody>
      </p:sp>
    </p:spTree>
    <p:extLst>
      <p:ext uri="{BB962C8B-B14F-4D97-AF65-F5344CB8AC3E}">
        <p14:creationId xmlns:p14="http://schemas.microsoft.com/office/powerpoint/2010/main" val="15675095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 flipV="1">
            <a:off x="26511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 flipV="1">
            <a:off x="149066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V="1">
            <a:off x="2679700" y="2284416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980281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27016" y="2552700"/>
            <a:ext cx="12969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400" b="1">
                <a:solidFill>
                  <a:srgbClr val="FFFFFF"/>
                </a:solidFill>
              </a:rPr>
              <a:t>Wilderness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400" b="1">
                <a:solidFill>
                  <a:srgbClr val="FFFFFF"/>
                </a:solidFill>
              </a:rPr>
              <a:t>Wandering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1446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060825" y="2"/>
            <a:ext cx="408305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Mosaic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1400 Years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919797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1050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2166938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1361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3" name="Text Box 10"/>
          <p:cNvSpPr txBox="1">
            <a:spLocks noChangeArrowheads="1"/>
          </p:cNvSpPr>
          <p:nvPr/>
        </p:nvSpPr>
        <p:spPr bwMode="auto">
          <a:xfrm>
            <a:off x="976313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1406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4525966" y="2667000"/>
            <a:ext cx="3679825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>
                <a:solidFill>
                  <a:srgbClr val="FFFFFF"/>
                </a:solidFill>
              </a:rPr>
              <a:t>Period of the Judges</a:t>
            </a: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1447800" y="2492375"/>
            <a:ext cx="125888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Conquest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Canaan</a:t>
            </a:r>
          </a:p>
        </p:txBody>
      </p:sp>
      <p:sp>
        <p:nvSpPr>
          <p:cNvPr id="3086" name="AutoShape 13"/>
          <p:cNvSpPr>
            <a:spLocks noChangeArrowheads="1"/>
          </p:cNvSpPr>
          <p:nvPr/>
        </p:nvSpPr>
        <p:spPr bwMode="auto">
          <a:xfrm>
            <a:off x="228603" y="3657603"/>
            <a:ext cx="9737725" cy="722313"/>
          </a:xfrm>
          <a:prstGeom prst="chevron">
            <a:avLst>
              <a:gd name="adj" fmla="val 14792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87" name="Rectangle 14"/>
          <p:cNvSpPr>
            <a:spLocks noChangeArrowheads="1"/>
          </p:cNvSpPr>
          <p:nvPr/>
        </p:nvSpPr>
        <p:spPr bwMode="auto">
          <a:xfrm>
            <a:off x="228603" y="4370388"/>
            <a:ext cx="1262063" cy="658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88" name="AutoShape 15"/>
          <p:cNvSpPr>
            <a:spLocks noChangeArrowheads="1"/>
          </p:cNvSpPr>
          <p:nvPr/>
        </p:nvSpPr>
        <p:spPr bwMode="auto">
          <a:xfrm>
            <a:off x="1454152" y="4333878"/>
            <a:ext cx="768096" cy="695325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89" name="Text Box 16"/>
          <p:cNvSpPr txBox="1">
            <a:spLocks noChangeArrowheads="1"/>
          </p:cNvSpPr>
          <p:nvPr/>
        </p:nvSpPr>
        <p:spPr bwMode="auto">
          <a:xfrm>
            <a:off x="1624013" y="3817938"/>
            <a:ext cx="113665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Joshua</a:t>
            </a:r>
          </a:p>
        </p:txBody>
      </p:sp>
      <p:sp>
        <p:nvSpPr>
          <p:cNvPr id="3090" name="Text Box 17"/>
          <p:cNvSpPr txBox="1">
            <a:spLocks noChangeArrowheads="1"/>
          </p:cNvSpPr>
          <p:nvPr/>
        </p:nvSpPr>
        <p:spPr bwMode="auto">
          <a:xfrm>
            <a:off x="4299586" y="3657602"/>
            <a:ext cx="1674812" cy="712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Judges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Ruth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228603" y="3630613"/>
            <a:ext cx="1209675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Exodus</a:t>
            </a:r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228603" y="4068763"/>
            <a:ext cx="145891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Leviticus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6627815" y="7235825"/>
            <a:ext cx="34877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265116" y="4935541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Text Box 23"/>
          <p:cNvSpPr txBox="1">
            <a:spLocks noChangeArrowheads="1"/>
          </p:cNvSpPr>
          <p:nvPr/>
        </p:nvSpPr>
        <p:spPr bwMode="auto">
          <a:xfrm>
            <a:off x="-7937" y="6313488"/>
            <a:ext cx="1103313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The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Exodus</a:t>
            </a:r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 flipV="1">
            <a:off x="1490666" y="4935541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 Box 25"/>
          <p:cNvSpPr txBox="1">
            <a:spLocks noChangeArrowheads="1"/>
          </p:cNvSpPr>
          <p:nvPr/>
        </p:nvSpPr>
        <p:spPr bwMode="auto">
          <a:xfrm>
            <a:off x="1027113" y="6299203"/>
            <a:ext cx="1293812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Crossing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Jordan</a:t>
            </a:r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228603" y="4397375"/>
            <a:ext cx="1776413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Numbers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Deuteronomy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6550820" y="3657603"/>
            <a:ext cx="1674812" cy="722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1Samuel 1-8</a:t>
            </a:r>
          </a:p>
        </p:txBody>
      </p:sp>
    </p:spTree>
    <p:extLst>
      <p:ext uri="{BB962C8B-B14F-4D97-AF65-F5344CB8AC3E}">
        <p14:creationId xmlns:p14="http://schemas.microsoft.com/office/powerpoint/2010/main" val="2097862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18"/>
          <p:cNvSpPr>
            <a:spLocks noChangeArrowheads="1"/>
          </p:cNvSpPr>
          <p:nvPr/>
        </p:nvSpPr>
        <p:spPr bwMode="auto">
          <a:xfrm>
            <a:off x="228600" y="4370391"/>
            <a:ext cx="2121408" cy="860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7194550" y="3824288"/>
            <a:ext cx="1214438" cy="2203450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0" name="Line 3"/>
          <p:cNvSpPr>
            <a:spLocks noChangeShapeType="1"/>
          </p:cNvSpPr>
          <p:nvPr/>
        </p:nvSpPr>
        <p:spPr bwMode="auto">
          <a:xfrm flipV="1">
            <a:off x="6629403" y="4351338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5060953" y="3824291"/>
            <a:ext cx="1535113" cy="795337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 flipV="1">
            <a:off x="5029203" y="4348163"/>
            <a:ext cx="3175" cy="1962150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26511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 flipV="1">
            <a:off x="2286000" y="2284416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 flipV="1">
            <a:off x="5029200" y="2284416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9"/>
          <p:cNvSpPr>
            <a:spLocks noChangeShapeType="1"/>
          </p:cNvSpPr>
          <p:nvPr/>
        </p:nvSpPr>
        <p:spPr bwMode="auto">
          <a:xfrm flipV="1">
            <a:off x="9802816" y="2284416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447678" y="2551116"/>
            <a:ext cx="15732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United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-9525" y="13716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1050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09" name="Text Box 12"/>
          <p:cNvSpPr txBox="1">
            <a:spLocks noChangeArrowheads="1"/>
          </p:cNvSpPr>
          <p:nvPr/>
        </p:nvSpPr>
        <p:spPr bwMode="auto">
          <a:xfrm>
            <a:off x="2998788" y="2"/>
            <a:ext cx="408305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>
                <a:solidFill>
                  <a:srgbClr val="FFFFFF"/>
                </a:solidFill>
              </a:rPr>
              <a:t>Mosaic Age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>
                <a:solidFill>
                  <a:srgbClr val="FFFFFF"/>
                </a:solidFill>
              </a:rPr>
              <a:t>1400 Years</a:t>
            </a:r>
          </a:p>
        </p:txBody>
      </p:sp>
      <p:sp>
        <p:nvSpPr>
          <p:cNvPr id="4110" name="Text Box 13"/>
          <p:cNvSpPr txBox="1">
            <a:spLocks noChangeArrowheads="1"/>
          </p:cNvSpPr>
          <p:nvPr/>
        </p:nvSpPr>
        <p:spPr bwMode="auto">
          <a:xfrm>
            <a:off x="9304341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432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1" name="Text Box 14"/>
          <p:cNvSpPr txBox="1">
            <a:spLocks noChangeArrowheads="1"/>
          </p:cNvSpPr>
          <p:nvPr/>
        </p:nvSpPr>
        <p:spPr bwMode="auto">
          <a:xfrm>
            <a:off x="4621216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722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2" name="Text Box 15"/>
          <p:cNvSpPr txBox="1">
            <a:spLocks noChangeArrowheads="1"/>
          </p:cNvSpPr>
          <p:nvPr/>
        </p:nvSpPr>
        <p:spPr bwMode="auto">
          <a:xfrm>
            <a:off x="1878016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930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2871788" y="2495553"/>
            <a:ext cx="15732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Divided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Kingdom</a:t>
            </a:r>
          </a:p>
        </p:txBody>
      </p:sp>
      <p:sp>
        <p:nvSpPr>
          <p:cNvPr id="4114" name="AutoShape 17"/>
          <p:cNvSpPr>
            <a:spLocks noChangeArrowheads="1"/>
          </p:cNvSpPr>
          <p:nvPr/>
        </p:nvSpPr>
        <p:spPr bwMode="auto">
          <a:xfrm>
            <a:off x="228603" y="3657603"/>
            <a:ext cx="9852025" cy="722313"/>
          </a:xfrm>
          <a:prstGeom prst="chevron">
            <a:avLst>
              <a:gd name="adj" fmla="val 14966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6" name="AutoShape 19"/>
          <p:cNvSpPr>
            <a:spLocks noChangeArrowheads="1"/>
          </p:cNvSpPr>
          <p:nvPr/>
        </p:nvSpPr>
        <p:spPr bwMode="auto">
          <a:xfrm>
            <a:off x="2079626" y="4065588"/>
            <a:ext cx="293686" cy="1166812"/>
          </a:xfrm>
          <a:prstGeom prst="rtTriangl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4117" name="Text Box 20"/>
          <p:cNvSpPr txBox="1">
            <a:spLocks noChangeArrowheads="1"/>
          </p:cNvSpPr>
          <p:nvPr/>
        </p:nvSpPr>
        <p:spPr bwMode="auto">
          <a:xfrm>
            <a:off x="2243137" y="3679828"/>
            <a:ext cx="2814638" cy="976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1Kings 12-22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2Kings 1-20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2Chronicles 10-32</a:t>
            </a:r>
          </a:p>
        </p:txBody>
      </p:sp>
      <p:sp>
        <p:nvSpPr>
          <p:cNvPr id="4118" name="Text Box 21"/>
          <p:cNvSpPr txBox="1">
            <a:spLocks noChangeArrowheads="1"/>
          </p:cNvSpPr>
          <p:nvPr/>
        </p:nvSpPr>
        <p:spPr bwMode="auto">
          <a:xfrm>
            <a:off x="4987927" y="4581528"/>
            <a:ext cx="2605088" cy="127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2Kings 21-25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33-36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Nahum, Zephaniah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Habakkuk, Jeremiah</a:t>
            </a:r>
          </a:p>
        </p:txBody>
      </p:sp>
      <p:sp>
        <p:nvSpPr>
          <p:cNvPr id="4120" name="Text Box 23"/>
          <p:cNvSpPr txBox="1">
            <a:spLocks noChangeArrowheads="1"/>
          </p:cNvSpPr>
          <p:nvPr/>
        </p:nvSpPr>
        <p:spPr bwMode="auto">
          <a:xfrm>
            <a:off x="6627815" y="7235825"/>
            <a:ext cx="3487737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4121" name="Line 24"/>
          <p:cNvSpPr>
            <a:spLocks noChangeShapeType="1"/>
          </p:cNvSpPr>
          <p:nvPr/>
        </p:nvSpPr>
        <p:spPr bwMode="auto">
          <a:xfrm flipV="1">
            <a:off x="265116" y="4935541"/>
            <a:ext cx="1587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Text Box 25"/>
          <p:cNvSpPr txBox="1">
            <a:spLocks noChangeArrowheads="1"/>
          </p:cNvSpPr>
          <p:nvPr/>
        </p:nvSpPr>
        <p:spPr bwMode="auto">
          <a:xfrm>
            <a:off x="0" y="6308725"/>
            <a:ext cx="12954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Kings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Saul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David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Solomon</a:t>
            </a:r>
          </a:p>
        </p:txBody>
      </p:sp>
      <p:sp>
        <p:nvSpPr>
          <p:cNvPr id="4123" name="Line 26"/>
          <p:cNvSpPr>
            <a:spLocks noChangeShapeType="1"/>
          </p:cNvSpPr>
          <p:nvPr/>
        </p:nvSpPr>
        <p:spPr bwMode="auto">
          <a:xfrm flipH="1" flipV="1">
            <a:off x="2284415" y="4581525"/>
            <a:ext cx="1587" cy="1728786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Text Box 27"/>
          <p:cNvSpPr txBox="1">
            <a:spLocks noChangeArrowheads="1"/>
          </p:cNvSpPr>
          <p:nvPr/>
        </p:nvSpPr>
        <p:spPr bwMode="auto">
          <a:xfrm>
            <a:off x="1593850" y="6300788"/>
            <a:ext cx="13843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Rebellion</a:t>
            </a:r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 flipV="1">
            <a:off x="6629400" y="2284416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29"/>
          <p:cNvSpPr>
            <a:spLocks noChangeShapeType="1"/>
          </p:cNvSpPr>
          <p:nvPr/>
        </p:nvSpPr>
        <p:spPr bwMode="auto">
          <a:xfrm flipV="1">
            <a:off x="8001000" y="2284416"/>
            <a:ext cx="1588" cy="1374775"/>
          </a:xfrm>
          <a:prstGeom prst="line">
            <a:avLst/>
          </a:prstGeom>
          <a:noFill/>
          <a:ln w="7308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Text Box 30"/>
          <p:cNvSpPr txBox="1">
            <a:spLocks noChangeArrowheads="1"/>
          </p:cNvSpPr>
          <p:nvPr/>
        </p:nvSpPr>
        <p:spPr bwMode="auto">
          <a:xfrm>
            <a:off x="6221416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606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28" name="Text Box 31"/>
          <p:cNvSpPr txBox="1">
            <a:spLocks noChangeArrowheads="1"/>
          </p:cNvSpPr>
          <p:nvPr/>
        </p:nvSpPr>
        <p:spPr bwMode="auto">
          <a:xfrm>
            <a:off x="7593016" y="1371600"/>
            <a:ext cx="8159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536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4129" name="Text Box 32"/>
          <p:cNvSpPr txBox="1">
            <a:spLocks noChangeArrowheads="1"/>
          </p:cNvSpPr>
          <p:nvPr/>
        </p:nvSpPr>
        <p:spPr bwMode="auto">
          <a:xfrm>
            <a:off x="5270500" y="2495553"/>
            <a:ext cx="10731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Judah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200" b="1">
                <a:solidFill>
                  <a:srgbClr val="FFFFFF"/>
                </a:solidFill>
              </a:rPr>
              <a:t>Alone</a:t>
            </a:r>
          </a:p>
        </p:txBody>
      </p:sp>
      <p:sp>
        <p:nvSpPr>
          <p:cNvPr id="4130" name="Text Box 33"/>
          <p:cNvSpPr txBox="1">
            <a:spLocks noChangeArrowheads="1"/>
          </p:cNvSpPr>
          <p:nvPr/>
        </p:nvSpPr>
        <p:spPr bwMode="auto">
          <a:xfrm>
            <a:off x="6588125" y="2495550"/>
            <a:ext cx="14541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Babylonian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Captivity</a:t>
            </a:r>
          </a:p>
        </p:txBody>
      </p:sp>
      <p:sp>
        <p:nvSpPr>
          <p:cNvPr id="4131" name="Text Box 34"/>
          <p:cNvSpPr txBox="1">
            <a:spLocks noChangeArrowheads="1"/>
          </p:cNvSpPr>
          <p:nvPr/>
        </p:nvSpPr>
        <p:spPr bwMode="auto">
          <a:xfrm>
            <a:off x="7986713" y="2495550"/>
            <a:ext cx="186055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FFFFFF"/>
                </a:solidFill>
              </a:rPr>
              <a:t>Jews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FFFFFF"/>
                </a:solidFill>
              </a:rPr>
              <a:t>Restoration</a:t>
            </a:r>
          </a:p>
        </p:txBody>
      </p:sp>
      <p:sp>
        <p:nvSpPr>
          <p:cNvPr id="4132" name="Text Box 35"/>
          <p:cNvSpPr txBox="1">
            <a:spLocks noChangeArrowheads="1"/>
          </p:cNvSpPr>
          <p:nvPr/>
        </p:nvSpPr>
        <p:spPr bwMode="auto">
          <a:xfrm>
            <a:off x="228600" y="5230813"/>
            <a:ext cx="2144712" cy="976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Psalms, Proverbs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Ecclesiastes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Song of Solomon</a:t>
            </a:r>
          </a:p>
        </p:txBody>
      </p:sp>
      <p:sp>
        <p:nvSpPr>
          <p:cNvPr id="4133" name="Text Box 36"/>
          <p:cNvSpPr txBox="1">
            <a:spLocks noChangeArrowheads="1"/>
          </p:cNvSpPr>
          <p:nvPr/>
        </p:nvSpPr>
        <p:spPr bwMode="auto">
          <a:xfrm>
            <a:off x="3063878" y="4632325"/>
            <a:ext cx="1374775" cy="2159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Obadiah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Joel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Jonah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Amos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Hosea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Micah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000" b="1">
                <a:solidFill>
                  <a:srgbClr val="800000"/>
                </a:solidFill>
              </a:rPr>
              <a:t>Isaiah</a:t>
            </a:r>
          </a:p>
        </p:txBody>
      </p:sp>
      <p:sp>
        <p:nvSpPr>
          <p:cNvPr id="4134" name="Text Box 37"/>
          <p:cNvSpPr txBox="1">
            <a:spLocks noChangeArrowheads="1"/>
          </p:cNvSpPr>
          <p:nvPr/>
        </p:nvSpPr>
        <p:spPr bwMode="auto">
          <a:xfrm>
            <a:off x="4578350" y="6300791"/>
            <a:ext cx="9017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Israel</a:t>
            </a:r>
          </a:p>
        </p:txBody>
      </p:sp>
      <p:sp>
        <p:nvSpPr>
          <p:cNvPr id="4135" name="Text Box 38"/>
          <p:cNvSpPr txBox="1">
            <a:spLocks noChangeArrowheads="1"/>
          </p:cNvSpPr>
          <p:nvPr/>
        </p:nvSpPr>
        <p:spPr bwMode="auto">
          <a:xfrm>
            <a:off x="6175375" y="6300791"/>
            <a:ext cx="9096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Fall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of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b="1">
                <a:solidFill>
                  <a:srgbClr val="FFFFFF"/>
                </a:solidFill>
              </a:rPr>
              <a:t>Judah</a:t>
            </a:r>
          </a:p>
        </p:txBody>
      </p:sp>
      <p:sp>
        <p:nvSpPr>
          <p:cNvPr id="4136" name="Text Box 39"/>
          <p:cNvSpPr txBox="1">
            <a:spLocks noChangeArrowheads="1"/>
          </p:cNvSpPr>
          <p:nvPr/>
        </p:nvSpPr>
        <p:spPr bwMode="auto">
          <a:xfrm>
            <a:off x="7189791" y="5883911"/>
            <a:ext cx="1760537" cy="976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Daniel 1-5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Ezekiel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Lamentations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6660358" y="3833813"/>
            <a:ext cx="1340642" cy="385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2Kings 25</a:t>
            </a:r>
          </a:p>
        </p:txBody>
      </p:sp>
      <p:sp>
        <p:nvSpPr>
          <p:cNvPr id="4138" name="Text Box 41"/>
          <p:cNvSpPr txBox="1">
            <a:spLocks noChangeArrowheads="1"/>
          </p:cNvSpPr>
          <p:nvPr/>
        </p:nvSpPr>
        <p:spPr bwMode="auto">
          <a:xfrm>
            <a:off x="8302623" y="3668713"/>
            <a:ext cx="1673352" cy="976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Esther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Ezra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Nehemiah</a:t>
            </a:r>
          </a:p>
        </p:txBody>
      </p:sp>
      <p:sp>
        <p:nvSpPr>
          <p:cNvPr id="4139" name="Text Box 42"/>
          <p:cNvSpPr txBox="1">
            <a:spLocks noChangeArrowheads="1"/>
          </p:cNvSpPr>
          <p:nvPr/>
        </p:nvSpPr>
        <p:spPr bwMode="auto">
          <a:xfrm>
            <a:off x="8302625" y="4619628"/>
            <a:ext cx="1668591" cy="127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Haggai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Zechariah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Malachi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Daniel 6-12</a:t>
            </a:r>
          </a:p>
        </p:txBody>
      </p:sp>
      <p:sp>
        <p:nvSpPr>
          <p:cNvPr id="4119" name="Text Box 22"/>
          <p:cNvSpPr txBox="1">
            <a:spLocks noChangeArrowheads="1"/>
          </p:cNvSpPr>
          <p:nvPr/>
        </p:nvSpPr>
        <p:spPr bwMode="auto">
          <a:xfrm>
            <a:off x="254004" y="3658076"/>
            <a:ext cx="2006599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1Samuel 9-31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2Samuel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1Kings 1-11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1Chronicles</a:t>
            </a:r>
          </a:p>
          <a:p>
            <a:pPr eaLnBrk="1">
              <a:buClr>
                <a:srgbClr val="FFFFFF"/>
              </a:buClr>
            </a:pPr>
            <a:r>
              <a:rPr lang="en-GB" altLang="en-US" sz="2000" b="1" dirty="0">
                <a:solidFill>
                  <a:srgbClr val="800000"/>
                </a:solidFill>
              </a:rPr>
              <a:t>2Chronicles 1-9</a:t>
            </a:r>
          </a:p>
        </p:txBody>
      </p:sp>
    </p:spTree>
    <p:extLst>
      <p:ext uri="{BB962C8B-B14F-4D97-AF65-F5344CB8AC3E}">
        <p14:creationId xmlns:p14="http://schemas.microsoft.com/office/powerpoint/2010/main" val="2619624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27A8A-21FC-49D9-BBA4-6D392E844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155" y="740745"/>
            <a:ext cx="10256935" cy="60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4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6">
            <a:extLst>
              <a:ext uri="{FF2B5EF4-FFF2-40B4-BE49-F238E27FC236}">
                <a16:creationId xmlns:a16="http://schemas.microsoft.com/office/drawing/2014/main" id="{871E52DE-B44F-4B8D-95F6-3D13188B9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12399"/>
            <a:ext cx="4506912" cy="384561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4116688"/>
            <a:ext cx="10072446" cy="722313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2510779" y="4843038"/>
            <a:ext cx="1028700" cy="156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606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Judah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Falls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63538" y="2"/>
            <a:ext cx="54991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4800" b="1" dirty="0">
                <a:solidFill>
                  <a:srgbClr val="FFFFFF"/>
                </a:solidFill>
              </a:rPr>
              <a:t>Other Nations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3600" b="1" dirty="0">
                <a:solidFill>
                  <a:srgbClr val="FFFFFF"/>
                </a:solidFill>
              </a:rPr>
              <a:t>The Captivity Years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8120507" y="2670514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63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5086827" y="2262244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330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4429131" y="4811237"/>
            <a:ext cx="1286875" cy="19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458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444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Second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Returns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3484763" y="4843035"/>
            <a:ext cx="1028700" cy="156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536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First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Return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6627815" y="7234240"/>
            <a:ext cx="3487737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1600" b="1">
                <a:solidFill>
                  <a:srgbClr val="FFFFFF"/>
                </a:solidFill>
              </a:rPr>
              <a:t>All dates are approximations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120452" y="4163871"/>
            <a:ext cx="1454188" cy="71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800" b="1" dirty="0"/>
              <a:t>Israel</a:t>
            </a:r>
            <a:endParaRPr lang="en-GB" altLang="en-US" sz="2400" b="1" dirty="0"/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5DF8E524-6C0F-426B-8639-218726639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026" y="1568577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633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34" name="AutoShape 6">
            <a:extLst>
              <a:ext uri="{FF2B5EF4-FFF2-40B4-BE49-F238E27FC236}">
                <a16:creationId xmlns:a16="http://schemas.microsoft.com/office/drawing/2014/main" id="{FDB1175F-D3CA-4B29-B30A-8359FFB06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" y="2304582"/>
            <a:ext cx="2903892" cy="365935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303213" y="2330450"/>
            <a:ext cx="1465262" cy="1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US" altLang="en-US" sz="2400" b="1" dirty="0"/>
              <a:t>Assyrian</a:t>
            </a:r>
            <a:endParaRPr lang="en-GB" altLang="en-US" sz="2400" b="1" dirty="0"/>
          </a:p>
        </p:txBody>
      </p:sp>
      <p:sp>
        <p:nvSpPr>
          <p:cNvPr id="36" name="AutoShape 6">
            <a:extLst>
              <a:ext uri="{FF2B5EF4-FFF2-40B4-BE49-F238E27FC236}">
                <a16:creationId xmlns:a16="http://schemas.microsoft.com/office/drawing/2014/main" id="{E38757F7-8BEB-48A6-A7A7-3446690DD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020" y="2989568"/>
            <a:ext cx="5184695" cy="394154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1768478" y="2559110"/>
            <a:ext cx="1960701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/>
              <a:t>Babylonian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3163850" y="2961663"/>
            <a:ext cx="2049089" cy="38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 err="1"/>
              <a:t>Medo</a:t>
            </a:r>
            <a:r>
              <a:rPr lang="en-GB" altLang="en-US" sz="2400" b="1" dirty="0"/>
              <a:t>-Persian</a:t>
            </a:r>
          </a:p>
        </p:txBody>
      </p:sp>
      <p:sp>
        <p:nvSpPr>
          <p:cNvPr id="37" name="AutoShape 6">
            <a:extLst>
              <a:ext uri="{FF2B5EF4-FFF2-40B4-BE49-F238E27FC236}">
                <a16:creationId xmlns:a16="http://schemas.microsoft.com/office/drawing/2014/main" id="{F9CB1050-284D-4CA5-9453-133E56793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2" y="3381401"/>
            <a:ext cx="7848600" cy="398033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5582712" y="3357067"/>
            <a:ext cx="1316038" cy="35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/>
              <a:t>Grecian</a:t>
            </a: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id="{7D976386-3413-42B3-9B36-BED08BD12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78" y="3762258"/>
            <a:ext cx="8985291" cy="360908"/>
          </a:xfrm>
          <a:prstGeom prst="homePlate">
            <a:avLst>
              <a:gd name="adj" fmla="val 17164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9873169C-D655-48A4-B9C1-799B61B7A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0774" y="3762261"/>
            <a:ext cx="1316038" cy="3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/>
              <a:t>Roman</a:t>
            </a:r>
          </a:p>
        </p:txBody>
      </p:sp>
      <p:sp>
        <p:nvSpPr>
          <p:cNvPr id="39" name="Text Box 29">
            <a:extLst>
              <a:ext uri="{FF2B5EF4-FFF2-40B4-BE49-F238E27FC236}">
                <a16:creationId xmlns:a16="http://schemas.microsoft.com/office/drawing/2014/main" id="{382C2A4E-EFA1-4D09-B99B-0AB3730D7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4788" y="4198563"/>
            <a:ext cx="6679927" cy="67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 anchor="ctr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800" b="1" dirty="0"/>
              <a:t>Judah</a:t>
            </a:r>
            <a:endParaRPr lang="en-GB" altLang="en-US" sz="2400" b="1" dirty="0"/>
          </a:p>
        </p:txBody>
      </p:sp>
      <p:sp>
        <p:nvSpPr>
          <p:cNvPr id="40" name="Text Box 9">
            <a:extLst>
              <a:ext uri="{FF2B5EF4-FFF2-40B4-BE49-F238E27FC236}">
                <a16:creationId xmlns:a16="http://schemas.microsoft.com/office/drawing/2014/main" id="{DDDD6A96-D359-4E10-9EB3-06ACD266B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741" y="4819308"/>
            <a:ext cx="1028700" cy="158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722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Israel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Falls</a:t>
            </a:r>
          </a:p>
        </p:txBody>
      </p:sp>
      <p:sp>
        <p:nvSpPr>
          <p:cNvPr id="2077" name="Line 28"/>
          <p:cNvSpPr>
            <a:spLocks noChangeShapeType="1"/>
          </p:cNvSpPr>
          <p:nvPr/>
        </p:nvSpPr>
        <p:spPr bwMode="auto">
          <a:xfrm flipH="1" flipV="1">
            <a:off x="1663305" y="2545561"/>
            <a:ext cx="127" cy="2313089"/>
          </a:xfrm>
          <a:prstGeom prst="line">
            <a:avLst/>
          </a:prstGeom>
          <a:noFill/>
          <a:ln w="7308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8">
            <a:extLst>
              <a:ext uri="{FF2B5EF4-FFF2-40B4-BE49-F238E27FC236}">
                <a16:creationId xmlns:a16="http://schemas.microsoft.com/office/drawing/2014/main" id="{2EBEE862-CDBD-457B-B825-31996CC953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502" y="2961664"/>
            <a:ext cx="495" cy="1896983"/>
          </a:xfrm>
          <a:prstGeom prst="line">
            <a:avLst/>
          </a:prstGeom>
          <a:noFill/>
          <a:ln w="7308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8">
            <a:extLst>
              <a:ext uri="{FF2B5EF4-FFF2-40B4-BE49-F238E27FC236}">
                <a16:creationId xmlns:a16="http://schemas.microsoft.com/office/drawing/2014/main" id="{380EC5C9-7CF0-4E7F-BA30-1FEE4576A7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3488" y="3344102"/>
            <a:ext cx="6591" cy="1514542"/>
          </a:xfrm>
          <a:prstGeom prst="line">
            <a:avLst/>
          </a:prstGeom>
          <a:noFill/>
          <a:ln w="7308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8">
            <a:extLst>
              <a:ext uri="{FF2B5EF4-FFF2-40B4-BE49-F238E27FC236}">
                <a16:creationId xmlns:a16="http://schemas.microsoft.com/office/drawing/2014/main" id="{BE14B394-BE2C-4746-B5EE-62646EC5A0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88766" y="3332860"/>
            <a:ext cx="6591" cy="1514542"/>
          </a:xfrm>
          <a:prstGeom prst="line">
            <a:avLst/>
          </a:prstGeom>
          <a:noFill/>
          <a:ln w="7308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1">
            <a:extLst>
              <a:ext uri="{FF2B5EF4-FFF2-40B4-BE49-F238E27FC236}">
                <a16:creationId xmlns:a16="http://schemas.microsoft.com/office/drawing/2014/main" id="{661D5846-DB43-40C2-AEE0-9F8C74A0C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590" y="1851246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539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B4BC9331-C4A8-419D-8428-8624204B97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2795" y="3714586"/>
            <a:ext cx="36072" cy="1121670"/>
          </a:xfrm>
          <a:prstGeom prst="line">
            <a:avLst/>
          </a:prstGeom>
          <a:noFill/>
          <a:ln w="7308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13">
            <a:extLst>
              <a:ext uri="{FF2B5EF4-FFF2-40B4-BE49-F238E27FC236}">
                <a16:creationId xmlns:a16="http://schemas.microsoft.com/office/drawing/2014/main" id="{A5CAA194-16EA-44B2-BFD5-642402CCE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357" y="4811237"/>
            <a:ext cx="1286875" cy="19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165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BC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Maccabean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FF"/>
                </a:solidFill>
              </a:rPr>
              <a:t>Revolt</a:t>
            </a:r>
          </a:p>
        </p:txBody>
      </p:sp>
      <p:sp>
        <p:nvSpPr>
          <p:cNvPr id="32" name="Text Box 13">
            <a:extLst>
              <a:ext uri="{FF2B5EF4-FFF2-40B4-BE49-F238E27FC236}">
                <a16:creationId xmlns:a16="http://schemas.microsoft.com/office/drawing/2014/main" id="{3F33C0B7-A100-4593-8DFC-A1C8CC36F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4000" y="6660732"/>
            <a:ext cx="1286875" cy="76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1pPr>
            <a:lvl2pPr marL="742950" indent="-28575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2pPr>
            <a:lvl3pPr marL="11430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3pPr>
            <a:lvl4pPr marL="16002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4pPr>
            <a:lvl5pPr marL="2057400" indent="-228600" eaLnBrk="0"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5pPr>
            <a:lvl6pPr marL="25146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6pPr>
            <a:lvl7pPr marL="29718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7pPr>
            <a:lvl8pPr marL="34290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8pPr>
            <a:lvl9pPr marL="3886200" indent="-228600" defTabSz="45720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</a:tabLst>
              <a:defRPr>
                <a:solidFill>
                  <a:schemeClr val="tx1"/>
                </a:solidFill>
                <a:latin typeface="Bitstream Vera Sans" pitchFamily="16" charset="0"/>
                <a:cs typeface="Bitstream Vera Sans" pitchFamily="16" charset="0"/>
              </a:defRPr>
            </a:lvl9pPr>
          </a:lstStyle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00"/>
                </a:solidFill>
              </a:rPr>
              <a:t>432 BC</a:t>
            </a:r>
          </a:p>
          <a:p>
            <a:pPr algn="ctr" eaLnBrk="1">
              <a:buClr>
                <a:srgbClr val="FFFFFF"/>
              </a:buClr>
            </a:pPr>
            <a:r>
              <a:rPr lang="en-GB" altLang="en-US" sz="2400" b="1" dirty="0">
                <a:solidFill>
                  <a:srgbClr val="FFFF00"/>
                </a:solidFill>
              </a:rPr>
              <a:t>Malachi</a:t>
            </a:r>
          </a:p>
        </p:txBody>
      </p:sp>
    </p:spTree>
    <p:extLst>
      <p:ext uri="{BB962C8B-B14F-4D97-AF65-F5344CB8AC3E}">
        <p14:creationId xmlns:p14="http://schemas.microsoft.com/office/powerpoint/2010/main" val="1711983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6E6942-BAE0-4BB0-BBCB-8A5CAC2EF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164" y="762883"/>
            <a:ext cx="10470953" cy="603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8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AC6A17-D33D-413D-BDDF-89CBF6CB0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388" y="257559"/>
            <a:ext cx="10439400" cy="704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5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Bitstream Vera Sans"/>
        <a:cs typeface="Bitstream Vera Sans"/>
      </a:majorFont>
      <a:minorFont>
        <a:latin typeface="Bitstream Vera Sans"/>
        <a:ea typeface="Bitstream Vera Sans"/>
        <a:cs typeface="Bitstream Vera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Bitstream Vera Sans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Bitstream Vera Sans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440</Words>
  <Application>Microsoft Office PowerPoint</Application>
  <PresentationFormat>Custom</PresentationFormat>
  <Paragraphs>197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Bitstream Vera Sans</vt:lpstr>
      <vt:lpstr>Bitstream Vera Serif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Henderson</dc:creator>
  <cp:lastModifiedBy>Dan Henderson</cp:lastModifiedBy>
  <cp:revision>26</cp:revision>
  <dcterms:modified xsi:type="dcterms:W3CDTF">2017-09-24T20:02:57Z</dcterms:modified>
</cp:coreProperties>
</file>