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napToGrid="0">
      <p:cViewPr varScale="1">
        <p:scale>
          <a:sx n="67" d="100"/>
          <a:sy n="67" d="100"/>
        </p:scale>
        <p:origin x="82" y="4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5ED2-1E65-4DEC-BD63-72280730515A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C478B-A8E9-447E-97CB-7E754295A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692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5ED2-1E65-4DEC-BD63-72280730515A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C478B-A8E9-447E-97CB-7E754295A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29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5ED2-1E65-4DEC-BD63-72280730515A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C478B-A8E9-447E-97CB-7E754295A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326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5ED2-1E65-4DEC-BD63-72280730515A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C478B-A8E9-447E-97CB-7E754295A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1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5ED2-1E65-4DEC-BD63-72280730515A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C478B-A8E9-447E-97CB-7E754295A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0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5ED2-1E65-4DEC-BD63-72280730515A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C478B-A8E9-447E-97CB-7E754295A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197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5ED2-1E65-4DEC-BD63-72280730515A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C478B-A8E9-447E-97CB-7E754295A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36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5ED2-1E65-4DEC-BD63-72280730515A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C478B-A8E9-447E-97CB-7E754295A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994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5ED2-1E65-4DEC-BD63-72280730515A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C478B-A8E9-447E-97CB-7E754295A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7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5ED2-1E65-4DEC-BD63-72280730515A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C478B-A8E9-447E-97CB-7E754295A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78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5ED2-1E65-4DEC-BD63-72280730515A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C478B-A8E9-447E-97CB-7E754295A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179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C5ED2-1E65-4DEC-BD63-72280730515A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C478B-A8E9-447E-97CB-7E754295A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495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38EFD6F-BF3D-4EE4-B9DF-0DDF496B68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2273"/>
            <a:ext cx="12192000" cy="443345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5AB3981-66B1-414F-9BEB-579363B4E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20975969">
            <a:off x="47000" y="1004277"/>
            <a:ext cx="11242202" cy="1517967"/>
          </a:xfrm>
        </p:spPr>
        <p:txBody>
          <a:bodyPr anchor="ctr">
            <a:normAutofit/>
          </a:bodyPr>
          <a:lstStyle/>
          <a:p>
            <a:r>
              <a:rPr lang="en-US" sz="9600" dirty="0"/>
              <a:t>Follow In His Steps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2BF363-ACAA-4F41-9F69-1145BB4E9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40880" y="5383530"/>
            <a:ext cx="4606290" cy="971550"/>
          </a:xfrm>
        </p:spPr>
        <p:txBody>
          <a:bodyPr anchor="ctr">
            <a:normAutofit/>
          </a:bodyPr>
          <a:lstStyle/>
          <a:p>
            <a:r>
              <a:rPr lang="en-US" sz="5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1Peter 2:21-25</a:t>
            </a:r>
          </a:p>
        </p:txBody>
      </p:sp>
    </p:spTree>
    <p:extLst>
      <p:ext uri="{BB962C8B-B14F-4D97-AF65-F5344CB8AC3E}">
        <p14:creationId xmlns:p14="http://schemas.microsoft.com/office/powerpoint/2010/main" val="2139575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5AE51-990A-42D0-9472-77EC986D2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Jesus Would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53D96-4DB5-4BBF-A335-1C69DCEEC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1660" y="1825624"/>
            <a:ext cx="9502140" cy="46894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Show Compassion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Show Humility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Show Love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Pray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108276-96F2-43AE-9D39-49C2DE5DE93B}"/>
              </a:ext>
            </a:extLst>
          </p:cNvPr>
          <p:cNvSpPr txBox="1"/>
          <p:nvPr/>
        </p:nvSpPr>
        <p:spPr>
          <a:xfrm>
            <a:off x="7635240" y="3154698"/>
            <a:ext cx="25469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/>
              <a:t>Right?</a:t>
            </a:r>
          </a:p>
        </p:txBody>
      </p:sp>
    </p:spTree>
    <p:extLst>
      <p:ext uri="{BB962C8B-B14F-4D97-AF65-F5344CB8AC3E}">
        <p14:creationId xmlns:p14="http://schemas.microsoft.com/office/powerpoint/2010/main" val="1141165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5AE51-990A-42D0-9472-77EC986D2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Jesus Would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53D96-4DB5-4BBF-A335-1C69DCEEC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1660" y="1825624"/>
            <a:ext cx="9502140" cy="46894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Do What Is Right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108276-96F2-43AE-9D39-49C2DE5DE93B}"/>
              </a:ext>
            </a:extLst>
          </p:cNvPr>
          <p:cNvSpPr txBox="1"/>
          <p:nvPr/>
        </p:nvSpPr>
        <p:spPr>
          <a:xfrm>
            <a:off x="9163777" y="3462475"/>
            <a:ext cx="21900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John 8:29</a:t>
            </a:r>
          </a:p>
        </p:txBody>
      </p:sp>
    </p:spTree>
    <p:extLst>
      <p:ext uri="{BB962C8B-B14F-4D97-AF65-F5344CB8AC3E}">
        <p14:creationId xmlns:p14="http://schemas.microsoft.com/office/powerpoint/2010/main" val="3644105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5AE51-990A-42D0-9472-77EC986D2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Jesus Would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53D96-4DB5-4BBF-A335-1C69DCEEC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1660" y="1825624"/>
            <a:ext cx="9502140" cy="46894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Do What Is Right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Resist Sin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108276-96F2-43AE-9D39-49C2DE5DE93B}"/>
              </a:ext>
            </a:extLst>
          </p:cNvPr>
          <p:cNvSpPr txBox="1"/>
          <p:nvPr/>
        </p:nvSpPr>
        <p:spPr>
          <a:xfrm>
            <a:off x="7815716" y="2971818"/>
            <a:ext cx="353808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1Peter 2:22</a:t>
            </a:r>
          </a:p>
          <a:p>
            <a:pPr algn="r"/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Matthew 4:1-10</a:t>
            </a:r>
          </a:p>
        </p:txBody>
      </p:sp>
    </p:spTree>
    <p:extLst>
      <p:ext uri="{BB962C8B-B14F-4D97-AF65-F5344CB8AC3E}">
        <p14:creationId xmlns:p14="http://schemas.microsoft.com/office/powerpoint/2010/main" val="3246049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5AE51-990A-42D0-9472-77EC986D2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Jesus Would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53D96-4DB5-4BBF-A335-1C69DCEEC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1660" y="1825624"/>
            <a:ext cx="9502140" cy="46894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Do What Is Right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Resist Sin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Speak Truth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108276-96F2-43AE-9D39-49C2DE5DE93B}"/>
              </a:ext>
            </a:extLst>
          </p:cNvPr>
          <p:cNvSpPr txBox="1"/>
          <p:nvPr/>
        </p:nvSpPr>
        <p:spPr>
          <a:xfrm>
            <a:off x="9163777" y="3108978"/>
            <a:ext cx="219002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John 14:6</a:t>
            </a:r>
          </a:p>
          <a:p>
            <a:pPr algn="r"/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John 8:40</a:t>
            </a:r>
          </a:p>
        </p:txBody>
      </p:sp>
    </p:spTree>
    <p:extLst>
      <p:ext uri="{BB962C8B-B14F-4D97-AF65-F5344CB8AC3E}">
        <p14:creationId xmlns:p14="http://schemas.microsoft.com/office/powerpoint/2010/main" val="3680912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5AE51-990A-42D0-9472-77EC986D2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Jesus Would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53D96-4DB5-4BBF-A335-1C69DCEEC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1660" y="1825624"/>
            <a:ext cx="9502140" cy="46894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Do What Is Right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Resist Sin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Speak Truth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Expose Error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108276-96F2-43AE-9D39-49C2DE5DE93B}"/>
              </a:ext>
            </a:extLst>
          </p:cNvPr>
          <p:cNvSpPr txBox="1"/>
          <p:nvPr/>
        </p:nvSpPr>
        <p:spPr>
          <a:xfrm>
            <a:off x="8232496" y="2731788"/>
            <a:ext cx="312130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Matthew 15:9</a:t>
            </a:r>
          </a:p>
          <a:p>
            <a:pPr algn="r"/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Mark 8:15</a:t>
            </a:r>
          </a:p>
          <a:p>
            <a:pPr algn="r"/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Luke 20:46-47</a:t>
            </a:r>
          </a:p>
        </p:txBody>
      </p:sp>
    </p:spTree>
    <p:extLst>
      <p:ext uri="{BB962C8B-B14F-4D97-AF65-F5344CB8AC3E}">
        <p14:creationId xmlns:p14="http://schemas.microsoft.com/office/powerpoint/2010/main" val="1223692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5AE51-990A-42D0-9472-77EC986D2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Jesus Would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53D96-4DB5-4BBF-A335-1C69DCEEC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1660" y="1825624"/>
            <a:ext cx="9502140" cy="46894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Do What Is Right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Resist Sin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Speak Truth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Expose Error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Never Compromise Truth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108276-96F2-43AE-9D39-49C2DE5DE93B}"/>
              </a:ext>
            </a:extLst>
          </p:cNvPr>
          <p:cNvSpPr txBox="1"/>
          <p:nvPr/>
        </p:nvSpPr>
        <p:spPr>
          <a:xfrm>
            <a:off x="7296343" y="3462475"/>
            <a:ext cx="40574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Matthew 15:13-14</a:t>
            </a:r>
          </a:p>
        </p:txBody>
      </p:sp>
    </p:spTree>
    <p:extLst>
      <p:ext uri="{BB962C8B-B14F-4D97-AF65-F5344CB8AC3E}">
        <p14:creationId xmlns:p14="http://schemas.microsoft.com/office/powerpoint/2010/main" val="1993589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7881F-06E2-4751-9685-2C273B182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9738"/>
            <a:ext cx="10515600" cy="5978525"/>
          </a:xfrm>
        </p:spPr>
        <p:txBody>
          <a:bodyPr>
            <a:normAutofit/>
          </a:bodyPr>
          <a:lstStyle/>
          <a:p>
            <a:pPr algn="ctr"/>
            <a:r>
              <a:rPr lang="en-US" sz="9600" dirty="0"/>
              <a:t>May we always</a:t>
            </a:r>
            <a:br>
              <a:rPr lang="en-US" sz="9600" dirty="0"/>
            </a:br>
            <a:r>
              <a:rPr lang="en-US" sz="9600" dirty="0"/>
              <a:t>follow Jesus</a:t>
            </a:r>
            <a:br>
              <a:rPr lang="en-US" sz="9600" dirty="0"/>
            </a:br>
            <a:r>
              <a:rPr lang="en-US" sz="9600" dirty="0"/>
              <a:t>in all things</a:t>
            </a:r>
          </a:p>
        </p:txBody>
      </p:sp>
    </p:spTree>
    <p:extLst>
      <p:ext uri="{BB962C8B-B14F-4D97-AF65-F5344CB8AC3E}">
        <p14:creationId xmlns:p14="http://schemas.microsoft.com/office/powerpoint/2010/main" val="658543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95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Follow In His Steps</vt:lpstr>
      <vt:lpstr>Jesus Would ...</vt:lpstr>
      <vt:lpstr>Jesus Would ...</vt:lpstr>
      <vt:lpstr>Jesus Would ...</vt:lpstr>
      <vt:lpstr>Jesus Would ...</vt:lpstr>
      <vt:lpstr>Jesus Would ...</vt:lpstr>
      <vt:lpstr>Jesus Would ...</vt:lpstr>
      <vt:lpstr>May we always follow Jesus in all things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Henderson</dc:creator>
  <cp:lastModifiedBy>Dan Henderson</cp:lastModifiedBy>
  <cp:revision>4</cp:revision>
  <dcterms:created xsi:type="dcterms:W3CDTF">2017-10-08T00:53:56Z</dcterms:created>
  <dcterms:modified xsi:type="dcterms:W3CDTF">2017-10-08T01:29:23Z</dcterms:modified>
</cp:coreProperties>
</file>