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00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6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29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0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3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5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4A610-7139-40C0-8B4B-457271D0D22B}" type="datetimeFigureOut">
              <a:rPr lang="en-US" smtClean="0"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593BA-F6CD-492D-BB41-1F58816BD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406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B79D1-277F-4223-AAEA-C698A10B43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76237"/>
            <a:ext cx="9144000" cy="3052763"/>
          </a:xfrm>
        </p:spPr>
        <p:txBody>
          <a:bodyPr>
            <a:normAutofit/>
          </a:bodyPr>
          <a:lstStyle/>
          <a:p>
            <a:r>
              <a:rPr lang="en-US" sz="9600" dirty="0"/>
              <a:t>Five Admonitions From Paul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19A325-48E1-45DF-87F7-F76039CA4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37038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accent4"/>
                </a:solidFill>
              </a:rPr>
              <a:t>1Corinthians 16:13-14</a:t>
            </a:r>
          </a:p>
        </p:txBody>
      </p:sp>
    </p:spTree>
    <p:extLst>
      <p:ext uri="{BB962C8B-B14F-4D97-AF65-F5344CB8AC3E}">
        <p14:creationId xmlns:p14="http://schemas.microsoft.com/office/powerpoint/2010/main" val="370469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40AD1-0CFF-461D-8C5B-1A65177C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Paul's Admonitions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6A1DA-A7FA-46F4-97C7-F615E8C89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/>
              <a:t>Be Alert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55B5B-2BB0-4D18-BBD7-22FA74AD5F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Matthew 24:42-44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Mark 8:15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Ephesians 6:18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Luke 11:33-36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2John 7-11</a:t>
            </a:r>
          </a:p>
        </p:txBody>
      </p:sp>
    </p:spTree>
    <p:extLst>
      <p:ext uri="{BB962C8B-B14F-4D97-AF65-F5344CB8AC3E}">
        <p14:creationId xmlns:p14="http://schemas.microsoft.com/office/powerpoint/2010/main" val="342244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40AD1-0CFF-461D-8C5B-1A65177C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Paul's Admonitions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6A1DA-A7FA-46F4-97C7-F615E8C89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6725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</a:rPr>
              <a:t>Be Alert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/>
              <a:t>Stand Firm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55B5B-2BB0-4D18-BBD7-22FA74AD5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62100"/>
            <a:ext cx="5181600" cy="4775199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Acts 2:14; 5:20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Romans 11:20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1Corinthians 15:1-2,58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Ephesians 6:13-17 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Philippians 4:1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2Thessalonians 2:15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1Peter 5:12</a:t>
            </a:r>
          </a:p>
        </p:txBody>
      </p:sp>
    </p:spTree>
    <p:extLst>
      <p:ext uri="{BB962C8B-B14F-4D97-AF65-F5344CB8AC3E}">
        <p14:creationId xmlns:p14="http://schemas.microsoft.com/office/powerpoint/2010/main" val="3300467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40AD1-0CFF-461D-8C5B-1A65177C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Paul's Admonitions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6A1DA-A7FA-46F4-97C7-F615E8C89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</a:rPr>
              <a:t>Be Alert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</a:rPr>
              <a:t>Stand Firm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/>
              <a:t>Act Maturely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55B5B-2BB0-4D18-BBD7-22FA74AD5F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1Corinthians 14:20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Ephesians 4:13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Hebrews 5:14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2Corinthians 5:6-8</a:t>
            </a:r>
          </a:p>
        </p:txBody>
      </p:sp>
    </p:spTree>
    <p:extLst>
      <p:ext uri="{BB962C8B-B14F-4D97-AF65-F5344CB8AC3E}">
        <p14:creationId xmlns:p14="http://schemas.microsoft.com/office/powerpoint/2010/main" val="2612256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40AD1-0CFF-461D-8C5B-1A65177C4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365125"/>
            <a:ext cx="10947400" cy="1325563"/>
          </a:xfrm>
        </p:spPr>
        <p:txBody>
          <a:bodyPr>
            <a:normAutofit/>
          </a:bodyPr>
          <a:lstStyle/>
          <a:p>
            <a:r>
              <a:rPr lang="en-US" sz="7200" dirty="0"/>
              <a:t>Paul's Admonitions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6A1DA-A7FA-46F4-97C7-F615E8C89A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</a:rPr>
              <a:t>Be Alert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</a:rPr>
              <a:t>Stand Firm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>
                <a:solidFill>
                  <a:schemeClr val="accent4">
                    <a:lumMod val="75000"/>
                  </a:schemeClr>
                </a:solidFill>
              </a:rPr>
              <a:t>Act Maturely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sz="4800" dirty="0"/>
              <a:t>Be Strong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55B5B-2BB0-4D18-BBD7-22FA74AD5F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Luke 2:40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Ephesians 6:10</a:t>
            </a:r>
          </a:p>
          <a:p>
            <a:pPr marL="0" indent="0" algn="r">
              <a:buNone/>
            </a:pPr>
            <a:r>
              <a:rPr lang="en-US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2Timothy 2:1-3</a:t>
            </a:r>
          </a:p>
        </p:txBody>
      </p:sp>
    </p:spTree>
    <p:extLst>
      <p:ext uri="{BB962C8B-B14F-4D97-AF65-F5344CB8AC3E}">
        <p14:creationId xmlns:p14="http://schemas.microsoft.com/office/powerpoint/2010/main" val="3742334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84255-2A58-4F03-84EC-9389E1E31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1">
            <a:normAutofit/>
          </a:bodyPr>
          <a:lstStyle/>
          <a:p>
            <a:pPr algn="ctr"/>
            <a:r>
              <a:rPr lang="en-US" sz="9600" b="1" dirty="0"/>
              <a:t>With Love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544C8-EE32-4BE5-858D-7F4EB0E8F6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5400" dirty="0">
                <a:solidFill>
                  <a:schemeClr val="accent4"/>
                </a:solidFill>
              </a:rPr>
              <a:t>1Corinthians 13</a:t>
            </a:r>
          </a:p>
        </p:txBody>
      </p:sp>
    </p:spTree>
    <p:extLst>
      <p:ext uri="{BB962C8B-B14F-4D97-AF65-F5344CB8AC3E}">
        <p14:creationId xmlns:p14="http://schemas.microsoft.com/office/powerpoint/2010/main" val="1311980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78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Five Admonitions From Paul</vt:lpstr>
      <vt:lpstr>Paul's Admonitions</vt:lpstr>
      <vt:lpstr>Paul's Admonitions</vt:lpstr>
      <vt:lpstr>Paul's Admonitions</vt:lpstr>
      <vt:lpstr>Paul's Admonitions</vt:lpstr>
      <vt:lpstr>With Love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Five Admonitions From Paul</dc:title>
  <dc:creator>Dan Henderson</dc:creator>
  <cp:lastModifiedBy>Dan Henderson</cp:lastModifiedBy>
  <cp:revision>2</cp:revision>
  <dcterms:created xsi:type="dcterms:W3CDTF">2017-11-12T20:33:27Z</dcterms:created>
  <dcterms:modified xsi:type="dcterms:W3CDTF">2017-11-12T20:45:58Z</dcterms:modified>
</cp:coreProperties>
</file>