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7ED789F6-18AF-4615-90A6-F75E55674F94}"/>
    <pc:docChg chg="addSld modSld">
      <pc:chgData name="Dan Henderson" userId="38d7bcbf436a3be6" providerId="LiveId" clId="{7ED789F6-18AF-4615-90A6-F75E55674F94}" dt="2018-03-18T01:21:31.200" v="17" actId="12789"/>
      <pc:docMkLst>
        <pc:docMk/>
      </pc:docMkLst>
      <pc:sldChg chg="modSp add">
        <pc:chgData name="Dan Henderson" userId="38d7bcbf436a3be6" providerId="LiveId" clId="{7ED789F6-18AF-4615-90A6-F75E55674F94}" dt="2018-03-18T01:21:31.200" v="17" actId="12789"/>
        <pc:sldMkLst>
          <pc:docMk/>
          <pc:sldMk cId="3249338803" sldId="264"/>
        </pc:sldMkLst>
        <pc:spChg chg="mod">
          <ac:chgData name="Dan Henderson" userId="38d7bcbf436a3be6" providerId="LiveId" clId="{7ED789F6-18AF-4615-90A6-F75E55674F94}" dt="2018-03-18T01:21:31.200" v="17" actId="12789"/>
          <ac:spMkLst>
            <pc:docMk/>
            <pc:sldMk cId="3249338803" sldId="264"/>
            <ac:spMk id="2" creationId="{0D4BA14D-61B9-419B-BF18-2C7287A5C1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785C-8C2D-47B3-BBEB-07BE6855B9A1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9DD-0732-445A-8419-03398174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5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785C-8C2D-47B3-BBEB-07BE6855B9A1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9DD-0732-445A-8419-03398174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7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785C-8C2D-47B3-BBEB-07BE6855B9A1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9DD-0732-445A-8419-03398174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785C-8C2D-47B3-BBEB-07BE6855B9A1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9DD-0732-445A-8419-03398174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8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785C-8C2D-47B3-BBEB-07BE6855B9A1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9DD-0732-445A-8419-03398174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6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785C-8C2D-47B3-BBEB-07BE6855B9A1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9DD-0732-445A-8419-03398174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6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785C-8C2D-47B3-BBEB-07BE6855B9A1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9DD-0732-445A-8419-03398174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4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785C-8C2D-47B3-BBEB-07BE6855B9A1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9DD-0732-445A-8419-03398174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6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785C-8C2D-47B3-BBEB-07BE6855B9A1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9DD-0732-445A-8419-03398174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4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785C-8C2D-47B3-BBEB-07BE6855B9A1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9DD-0732-445A-8419-03398174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1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785C-8C2D-47B3-BBEB-07BE6855B9A1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9DD-0732-445A-8419-03398174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3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F785C-8C2D-47B3-BBEB-07BE6855B9A1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369DD-0732-445A-8419-03398174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51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BCC5-34A7-4BF1-BE2B-36B0F2396E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96A306-C7BD-42EC-AFB9-DF15AB7522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Ephesians 4:4-6</a:t>
            </a:r>
          </a:p>
        </p:txBody>
      </p:sp>
    </p:spTree>
    <p:extLst>
      <p:ext uri="{BB962C8B-B14F-4D97-AF65-F5344CB8AC3E}">
        <p14:creationId xmlns:p14="http://schemas.microsoft.com/office/powerpoint/2010/main" val="373241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2B48D-5B91-4569-BB07-969E03AE0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837"/>
            <a:ext cx="10515600" cy="1211263"/>
          </a:xfrm>
        </p:spPr>
        <p:txBody>
          <a:bodyPr>
            <a:normAutofit/>
          </a:bodyPr>
          <a:lstStyle/>
          <a:p>
            <a:r>
              <a:rPr lang="en-US" sz="7200" dirty="0"/>
              <a:t>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3F28D-5184-427B-8C68-0C7219DA7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549400"/>
            <a:ext cx="4572000" cy="4943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Body -- Unity</a:t>
            </a:r>
          </a:p>
          <a:p>
            <a:pPr marL="0" indent="0">
              <a:buNone/>
            </a:pPr>
            <a:r>
              <a:rPr lang="en-US" sz="4000" dirty="0"/>
              <a:t>Spirit</a:t>
            </a:r>
          </a:p>
          <a:p>
            <a:pPr marL="0" indent="0">
              <a:buNone/>
            </a:pPr>
            <a:r>
              <a:rPr lang="en-US" sz="4000" dirty="0"/>
              <a:t>Hope</a:t>
            </a:r>
          </a:p>
          <a:p>
            <a:pPr marL="0" indent="0">
              <a:buNone/>
            </a:pPr>
            <a:r>
              <a:rPr lang="en-US" sz="4000" dirty="0"/>
              <a:t>Lord</a:t>
            </a:r>
          </a:p>
          <a:p>
            <a:pPr marL="0" indent="0">
              <a:buNone/>
            </a:pPr>
            <a:r>
              <a:rPr lang="en-US" sz="4000" dirty="0"/>
              <a:t>Faith</a:t>
            </a:r>
          </a:p>
          <a:p>
            <a:pPr marL="0" indent="0">
              <a:buNone/>
            </a:pPr>
            <a:r>
              <a:rPr lang="en-US" sz="4000" dirty="0"/>
              <a:t>Baptism</a:t>
            </a:r>
          </a:p>
          <a:p>
            <a:pPr marL="0" indent="0">
              <a:buNone/>
            </a:pPr>
            <a:r>
              <a:rPr lang="en-US" sz="4000" dirty="0"/>
              <a:t>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4CDA4-B521-4484-BF05-A3F4B63A02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4:11-16</a:t>
            </a:r>
          </a:p>
        </p:txBody>
      </p:sp>
    </p:spTree>
    <p:extLst>
      <p:ext uri="{BB962C8B-B14F-4D97-AF65-F5344CB8AC3E}">
        <p14:creationId xmlns:p14="http://schemas.microsoft.com/office/powerpoint/2010/main" val="264979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2B48D-5B91-4569-BB07-969E03AE0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837"/>
            <a:ext cx="10515600" cy="1211263"/>
          </a:xfrm>
        </p:spPr>
        <p:txBody>
          <a:bodyPr>
            <a:normAutofit/>
          </a:bodyPr>
          <a:lstStyle/>
          <a:p>
            <a:r>
              <a:rPr lang="en-US" sz="7200" dirty="0"/>
              <a:t>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3F28D-5184-427B-8C68-0C7219DA7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549400"/>
            <a:ext cx="4572000" cy="4943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Body</a:t>
            </a:r>
          </a:p>
          <a:p>
            <a:pPr marL="0" indent="0">
              <a:buNone/>
            </a:pPr>
            <a:r>
              <a:rPr lang="en-US" sz="4000" dirty="0"/>
              <a:t>Spirit -- Revelation</a:t>
            </a:r>
          </a:p>
          <a:p>
            <a:pPr marL="0" indent="0">
              <a:buNone/>
            </a:pPr>
            <a:r>
              <a:rPr lang="en-US" sz="4000" dirty="0"/>
              <a:t>Hope</a:t>
            </a:r>
          </a:p>
          <a:p>
            <a:pPr marL="0" indent="0">
              <a:buNone/>
            </a:pPr>
            <a:r>
              <a:rPr lang="en-US" sz="4000" dirty="0"/>
              <a:t>Lord</a:t>
            </a:r>
          </a:p>
          <a:p>
            <a:pPr marL="0" indent="0">
              <a:buNone/>
            </a:pPr>
            <a:r>
              <a:rPr lang="en-US" sz="4000" dirty="0"/>
              <a:t>Faith</a:t>
            </a:r>
          </a:p>
          <a:p>
            <a:pPr marL="0" indent="0">
              <a:buNone/>
            </a:pPr>
            <a:r>
              <a:rPr lang="en-US" sz="4000" dirty="0"/>
              <a:t>Baptism</a:t>
            </a:r>
          </a:p>
          <a:p>
            <a:pPr marL="0" indent="0">
              <a:buNone/>
            </a:pPr>
            <a:r>
              <a:rPr lang="en-US" sz="4000" dirty="0"/>
              <a:t>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4CDA4-B521-4484-BF05-A3F4B63A02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John 17:17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John 16:13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3:3-5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3:16-17</a:t>
            </a:r>
          </a:p>
        </p:txBody>
      </p:sp>
    </p:spTree>
    <p:extLst>
      <p:ext uri="{BB962C8B-B14F-4D97-AF65-F5344CB8AC3E}">
        <p14:creationId xmlns:p14="http://schemas.microsoft.com/office/powerpoint/2010/main" val="268805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2B48D-5B91-4569-BB07-969E03AE0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837"/>
            <a:ext cx="10515600" cy="1211263"/>
          </a:xfrm>
        </p:spPr>
        <p:txBody>
          <a:bodyPr>
            <a:normAutofit/>
          </a:bodyPr>
          <a:lstStyle/>
          <a:p>
            <a:r>
              <a:rPr lang="en-US" sz="7200" dirty="0"/>
              <a:t>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3F28D-5184-427B-8C68-0C7219DA7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549400"/>
            <a:ext cx="4572000" cy="4943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Body</a:t>
            </a:r>
          </a:p>
          <a:p>
            <a:pPr marL="0" indent="0">
              <a:buNone/>
            </a:pPr>
            <a:r>
              <a:rPr lang="en-US" sz="4000" dirty="0"/>
              <a:t>Spirit</a:t>
            </a:r>
          </a:p>
          <a:p>
            <a:pPr marL="0" indent="0">
              <a:buNone/>
            </a:pPr>
            <a:r>
              <a:rPr lang="en-US" sz="4000" dirty="0"/>
              <a:t>Hope -- Aim</a:t>
            </a:r>
          </a:p>
          <a:p>
            <a:pPr marL="0" indent="0">
              <a:buNone/>
            </a:pPr>
            <a:r>
              <a:rPr lang="en-US" sz="4000" dirty="0"/>
              <a:t>Lord</a:t>
            </a:r>
          </a:p>
          <a:p>
            <a:pPr marL="0" indent="0">
              <a:buNone/>
            </a:pPr>
            <a:r>
              <a:rPr lang="en-US" sz="4000" dirty="0"/>
              <a:t>Faith</a:t>
            </a:r>
          </a:p>
          <a:p>
            <a:pPr marL="0" indent="0">
              <a:buNone/>
            </a:pPr>
            <a:r>
              <a:rPr lang="en-US" sz="4000" dirty="0"/>
              <a:t>Baptism</a:t>
            </a:r>
          </a:p>
          <a:p>
            <a:pPr marL="0" indent="0">
              <a:buNone/>
            </a:pPr>
            <a:r>
              <a:rPr lang="en-US" sz="4000" dirty="0"/>
              <a:t>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4CDA4-B521-4484-BF05-A3F4B63A02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Mark 10:29-30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Titus 1:2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1John 2:25</a:t>
            </a:r>
          </a:p>
        </p:txBody>
      </p:sp>
    </p:spTree>
    <p:extLst>
      <p:ext uri="{BB962C8B-B14F-4D97-AF65-F5344CB8AC3E}">
        <p14:creationId xmlns:p14="http://schemas.microsoft.com/office/powerpoint/2010/main" val="402011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2B48D-5B91-4569-BB07-969E03AE0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837"/>
            <a:ext cx="10515600" cy="1211263"/>
          </a:xfrm>
        </p:spPr>
        <p:txBody>
          <a:bodyPr>
            <a:normAutofit/>
          </a:bodyPr>
          <a:lstStyle/>
          <a:p>
            <a:r>
              <a:rPr lang="en-US" sz="7200" dirty="0"/>
              <a:t>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3F28D-5184-427B-8C68-0C7219DA7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549400"/>
            <a:ext cx="4572000" cy="4943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Body</a:t>
            </a:r>
          </a:p>
          <a:p>
            <a:pPr marL="0" indent="0">
              <a:buNone/>
            </a:pPr>
            <a:r>
              <a:rPr lang="en-US" sz="4000" dirty="0"/>
              <a:t>Spirit</a:t>
            </a:r>
          </a:p>
          <a:p>
            <a:pPr marL="0" indent="0">
              <a:buNone/>
            </a:pPr>
            <a:r>
              <a:rPr lang="en-US" sz="4000" dirty="0"/>
              <a:t>Hope</a:t>
            </a:r>
          </a:p>
          <a:p>
            <a:pPr marL="0" indent="0">
              <a:buNone/>
            </a:pPr>
            <a:r>
              <a:rPr lang="en-US" sz="4000" dirty="0"/>
              <a:t>Lord -- Authority</a:t>
            </a:r>
          </a:p>
          <a:p>
            <a:pPr marL="0" indent="0">
              <a:buNone/>
            </a:pPr>
            <a:r>
              <a:rPr lang="en-US" sz="4000" dirty="0"/>
              <a:t>Faith</a:t>
            </a:r>
          </a:p>
          <a:p>
            <a:pPr marL="0" indent="0">
              <a:buNone/>
            </a:pPr>
            <a:r>
              <a:rPr lang="en-US" sz="4000" dirty="0"/>
              <a:t>Baptism</a:t>
            </a:r>
          </a:p>
          <a:p>
            <a:pPr marL="0" indent="0">
              <a:buNone/>
            </a:pPr>
            <a:r>
              <a:rPr lang="en-US" sz="4000" dirty="0"/>
              <a:t>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4CDA4-B521-4484-BF05-A3F4B63A02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1:18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3:16-17</a:t>
            </a:r>
          </a:p>
        </p:txBody>
      </p:sp>
    </p:spTree>
    <p:extLst>
      <p:ext uri="{BB962C8B-B14F-4D97-AF65-F5344CB8AC3E}">
        <p14:creationId xmlns:p14="http://schemas.microsoft.com/office/powerpoint/2010/main" val="291868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2B48D-5B91-4569-BB07-969E03AE0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837"/>
            <a:ext cx="10515600" cy="1211263"/>
          </a:xfrm>
        </p:spPr>
        <p:txBody>
          <a:bodyPr>
            <a:normAutofit/>
          </a:bodyPr>
          <a:lstStyle/>
          <a:p>
            <a:r>
              <a:rPr lang="en-US" sz="7200" dirty="0"/>
              <a:t>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3F28D-5184-427B-8C68-0C7219DA7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549400"/>
            <a:ext cx="4572000" cy="4943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Body</a:t>
            </a:r>
          </a:p>
          <a:p>
            <a:pPr marL="0" indent="0">
              <a:buNone/>
            </a:pPr>
            <a:r>
              <a:rPr lang="en-US" sz="4000" dirty="0"/>
              <a:t>Spirit</a:t>
            </a:r>
          </a:p>
          <a:p>
            <a:pPr marL="0" indent="0">
              <a:buNone/>
            </a:pPr>
            <a:r>
              <a:rPr lang="en-US" sz="4000" dirty="0"/>
              <a:t>Hope</a:t>
            </a:r>
          </a:p>
          <a:p>
            <a:pPr marL="0" indent="0">
              <a:buNone/>
            </a:pPr>
            <a:r>
              <a:rPr lang="en-US" sz="4000" dirty="0"/>
              <a:t>Lord</a:t>
            </a:r>
          </a:p>
          <a:p>
            <a:pPr marL="0" indent="0">
              <a:buNone/>
            </a:pPr>
            <a:r>
              <a:rPr lang="en-US" sz="4000" dirty="0"/>
              <a:t>Faith -- Doctrine</a:t>
            </a:r>
          </a:p>
          <a:p>
            <a:pPr marL="0" indent="0">
              <a:buNone/>
            </a:pPr>
            <a:r>
              <a:rPr lang="en-US" sz="4000" dirty="0"/>
              <a:t>Baptism</a:t>
            </a:r>
          </a:p>
          <a:p>
            <a:pPr marL="0" indent="0">
              <a:buNone/>
            </a:pPr>
            <a:r>
              <a:rPr lang="en-US" sz="4000" dirty="0"/>
              <a:t>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4CDA4-B521-4484-BF05-A3F4B63A02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Jude 3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1:6-9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4:17</a:t>
            </a:r>
          </a:p>
        </p:txBody>
      </p:sp>
    </p:spTree>
    <p:extLst>
      <p:ext uri="{BB962C8B-B14F-4D97-AF65-F5344CB8AC3E}">
        <p14:creationId xmlns:p14="http://schemas.microsoft.com/office/powerpoint/2010/main" val="480430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2B48D-5B91-4569-BB07-969E03AE0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837"/>
            <a:ext cx="10515600" cy="1211263"/>
          </a:xfrm>
        </p:spPr>
        <p:txBody>
          <a:bodyPr>
            <a:normAutofit/>
          </a:bodyPr>
          <a:lstStyle/>
          <a:p>
            <a:r>
              <a:rPr lang="en-US" sz="7200" dirty="0"/>
              <a:t>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3F28D-5184-427B-8C68-0C7219DA7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549400"/>
            <a:ext cx="4572000" cy="4943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Body</a:t>
            </a:r>
          </a:p>
          <a:p>
            <a:pPr marL="0" indent="0">
              <a:buNone/>
            </a:pPr>
            <a:r>
              <a:rPr lang="en-US" sz="4000" dirty="0"/>
              <a:t>Spirit</a:t>
            </a:r>
          </a:p>
          <a:p>
            <a:pPr marL="0" indent="0">
              <a:buNone/>
            </a:pPr>
            <a:r>
              <a:rPr lang="en-US" sz="4000" dirty="0"/>
              <a:t>Hope</a:t>
            </a:r>
          </a:p>
          <a:p>
            <a:pPr marL="0" indent="0">
              <a:buNone/>
            </a:pPr>
            <a:r>
              <a:rPr lang="en-US" sz="4000" dirty="0"/>
              <a:t>Lord</a:t>
            </a:r>
          </a:p>
          <a:p>
            <a:pPr marL="0" indent="0">
              <a:buNone/>
            </a:pPr>
            <a:r>
              <a:rPr lang="en-US" sz="4000" dirty="0"/>
              <a:t>Faith</a:t>
            </a:r>
          </a:p>
          <a:p>
            <a:pPr marL="0" indent="0">
              <a:buNone/>
            </a:pPr>
            <a:r>
              <a:rPr lang="en-US" sz="4000" dirty="0"/>
              <a:t>Baptism -- Practice</a:t>
            </a:r>
          </a:p>
          <a:p>
            <a:pPr marL="0" indent="0">
              <a:buNone/>
            </a:pPr>
            <a:r>
              <a:rPr lang="en-US" sz="4000" dirty="0"/>
              <a:t>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4CDA4-B521-4484-BF05-A3F4B63A02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Romans 6:3-4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2:12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Acts 8:36-39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Acts 2:38,41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Mark 16:15-16</a:t>
            </a:r>
          </a:p>
        </p:txBody>
      </p:sp>
    </p:spTree>
    <p:extLst>
      <p:ext uri="{BB962C8B-B14F-4D97-AF65-F5344CB8AC3E}">
        <p14:creationId xmlns:p14="http://schemas.microsoft.com/office/powerpoint/2010/main" val="2767717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2B48D-5B91-4569-BB07-969E03AE0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837"/>
            <a:ext cx="10515600" cy="1211263"/>
          </a:xfrm>
        </p:spPr>
        <p:txBody>
          <a:bodyPr>
            <a:normAutofit/>
          </a:bodyPr>
          <a:lstStyle/>
          <a:p>
            <a:r>
              <a:rPr lang="en-US" sz="7200" dirty="0"/>
              <a:t>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3F28D-5184-427B-8C68-0C7219DA7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549400"/>
            <a:ext cx="4572000" cy="4943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Body</a:t>
            </a:r>
          </a:p>
          <a:p>
            <a:pPr marL="0" indent="0">
              <a:buNone/>
            </a:pPr>
            <a:r>
              <a:rPr lang="en-US" sz="4000" dirty="0"/>
              <a:t>Spirit</a:t>
            </a:r>
          </a:p>
          <a:p>
            <a:pPr marL="0" indent="0">
              <a:buNone/>
            </a:pPr>
            <a:r>
              <a:rPr lang="en-US" sz="4000" dirty="0"/>
              <a:t>Hope</a:t>
            </a:r>
          </a:p>
          <a:p>
            <a:pPr marL="0" indent="0">
              <a:buNone/>
            </a:pPr>
            <a:r>
              <a:rPr lang="en-US" sz="4000" dirty="0"/>
              <a:t>Lord</a:t>
            </a:r>
          </a:p>
          <a:p>
            <a:pPr marL="0" indent="0">
              <a:buNone/>
            </a:pPr>
            <a:r>
              <a:rPr lang="en-US" sz="4000" dirty="0"/>
              <a:t>Faith</a:t>
            </a:r>
          </a:p>
          <a:p>
            <a:pPr marL="0" indent="0">
              <a:buNone/>
            </a:pPr>
            <a:r>
              <a:rPr lang="en-US" sz="4000" dirty="0"/>
              <a:t>Baptism</a:t>
            </a:r>
          </a:p>
          <a:p>
            <a:pPr marL="0" indent="0">
              <a:buNone/>
            </a:pPr>
            <a:r>
              <a:rPr lang="en-US" sz="4000" dirty="0"/>
              <a:t>God -- Worship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4CDA4-B521-4484-BF05-A3F4B63A02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John 4:23-24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10:19-22</a:t>
            </a:r>
          </a:p>
        </p:txBody>
      </p:sp>
    </p:spTree>
    <p:extLst>
      <p:ext uri="{BB962C8B-B14F-4D97-AF65-F5344CB8AC3E}">
        <p14:creationId xmlns:p14="http://schemas.microsoft.com/office/powerpoint/2010/main" val="1761128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A14D-61B9-419B-BF18-2C7287A5C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8613"/>
            <a:ext cx="10515600" cy="3660775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Unity</a:t>
            </a:r>
          </a:p>
        </p:txBody>
      </p:sp>
    </p:spTree>
    <p:extLst>
      <p:ext uri="{BB962C8B-B14F-4D97-AF65-F5344CB8AC3E}">
        <p14:creationId xmlns:p14="http://schemas.microsoft.com/office/powerpoint/2010/main" val="3249338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114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One</vt:lpstr>
      <vt:lpstr>One</vt:lpstr>
      <vt:lpstr>One</vt:lpstr>
      <vt:lpstr>One</vt:lpstr>
      <vt:lpstr>One</vt:lpstr>
      <vt:lpstr>One</vt:lpstr>
      <vt:lpstr>One</vt:lpstr>
      <vt:lpstr>One</vt:lpstr>
      <vt:lpstr>Unity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</dc:title>
  <dc:creator>Dan Henderson</dc:creator>
  <cp:lastModifiedBy>Dan Henderson</cp:lastModifiedBy>
  <cp:revision>2</cp:revision>
  <dcterms:created xsi:type="dcterms:W3CDTF">2018-03-18T01:07:32Z</dcterms:created>
  <dcterms:modified xsi:type="dcterms:W3CDTF">2018-03-18T01:21:50Z</dcterms:modified>
</cp:coreProperties>
</file>