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" y="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3B33-0EC2-4D44-9392-295803BB76E0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9C3C-7766-446D-B4D4-AA0E468D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8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3B33-0EC2-4D44-9392-295803BB76E0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9C3C-7766-446D-B4D4-AA0E468D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86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3B33-0EC2-4D44-9392-295803BB76E0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9C3C-7766-446D-B4D4-AA0E468D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14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3B33-0EC2-4D44-9392-295803BB76E0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9C3C-7766-446D-B4D4-AA0E468D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48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3B33-0EC2-4D44-9392-295803BB76E0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9C3C-7766-446D-B4D4-AA0E468D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3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3B33-0EC2-4D44-9392-295803BB76E0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9C3C-7766-446D-B4D4-AA0E468D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34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3B33-0EC2-4D44-9392-295803BB76E0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9C3C-7766-446D-B4D4-AA0E468D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75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3B33-0EC2-4D44-9392-295803BB76E0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9C3C-7766-446D-B4D4-AA0E468D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3B33-0EC2-4D44-9392-295803BB76E0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9C3C-7766-446D-B4D4-AA0E468D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8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3B33-0EC2-4D44-9392-295803BB76E0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9C3C-7766-446D-B4D4-AA0E468D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6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3B33-0EC2-4D44-9392-295803BB76E0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9C3C-7766-446D-B4D4-AA0E468D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18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A3B33-0EC2-4D44-9392-295803BB76E0}" type="datetimeFigureOut">
              <a:rPr lang="en-US" smtClean="0"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A9C3C-7766-446D-B4D4-AA0E468D6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682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FF5E7-352E-4B71-9847-14F8FAF714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5200" y="469900"/>
            <a:ext cx="7721600" cy="3040063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The Kingdom Of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DFF30B-2A7C-4348-89F0-3BFA3DDF8C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600" dirty="0">
                <a:solidFill>
                  <a:schemeClr val="accent2"/>
                </a:solidFill>
              </a:rPr>
              <a:t>Psalm 2</a:t>
            </a:r>
          </a:p>
        </p:txBody>
      </p:sp>
    </p:spTree>
    <p:extLst>
      <p:ext uri="{BB962C8B-B14F-4D97-AF65-F5344CB8AC3E}">
        <p14:creationId xmlns:p14="http://schemas.microsoft.com/office/powerpoint/2010/main" val="2137691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EC17D-407A-4F85-AF0E-D72BD498A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The Kingdom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0726C-6903-42A5-8DA4-5D67A8C4A62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Promise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16C8E4-4D14-4AE5-B30D-441937D938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4000" dirty="0">
                <a:solidFill>
                  <a:schemeClr val="accent4"/>
                </a:solidFill>
              </a:rPr>
              <a:t>Daniel 2:28-45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chemeClr val="accent4"/>
                </a:solidFill>
              </a:rPr>
              <a:t>Isaiah 2:1-4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chemeClr val="accent4"/>
                </a:solidFill>
              </a:rPr>
              <a:t>Joel 2:28-32</a:t>
            </a:r>
          </a:p>
        </p:txBody>
      </p:sp>
    </p:spTree>
    <p:extLst>
      <p:ext uri="{BB962C8B-B14F-4D97-AF65-F5344CB8AC3E}">
        <p14:creationId xmlns:p14="http://schemas.microsoft.com/office/powerpoint/2010/main" val="1654495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EC17D-407A-4F85-AF0E-D72BD498A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The Kingdom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0726C-6903-42A5-8DA4-5D67A8C4A62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Promise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Arrival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16C8E4-4D14-4AE5-B30D-441937D938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4000" dirty="0">
                <a:solidFill>
                  <a:schemeClr val="accent4"/>
                </a:solidFill>
              </a:rPr>
              <a:t>Luke 3:1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chemeClr val="accent4"/>
                </a:solidFill>
              </a:rPr>
              <a:t>Mark 9:1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chemeClr val="accent4"/>
                </a:solidFill>
              </a:rPr>
              <a:t>Acts 1:26-2:1,5-6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chemeClr val="accent4"/>
                </a:solidFill>
              </a:rPr>
              <a:t>Luke 24:49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chemeClr val="accent4"/>
                </a:solidFill>
              </a:rPr>
              <a:t>Acts 2:4,15-16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chemeClr val="accent4"/>
                </a:solidFill>
              </a:rPr>
              <a:t>Acts 2:41-42</a:t>
            </a:r>
          </a:p>
        </p:txBody>
      </p:sp>
    </p:spTree>
    <p:extLst>
      <p:ext uri="{BB962C8B-B14F-4D97-AF65-F5344CB8AC3E}">
        <p14:creationId xmlns:p14="http://schemas.microsoft.com/office/powerpoint/2010/main" val="2278715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EC17D-407A-4F85-AF0E-D72BD498A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The Kingdom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0726C-6903-42A5-8DA4-5D67A8C4A62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Promise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Arrival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Scope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16C8E4-4D14-4AE5-B30D-441937D938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4000" dirty="0">
                <a:solidFill>
                  <a:schemeClr val="accent4"/>
                </a:solidFill>
              </a:rPr>
              <a:t>Daniel 7:13-14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chemeClr val="accent4"/>
                </a:solidFill>
              </a:rPr>
              <a:t>Ephesians 1:22-23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chemeClr val="accent4"/>
                </a:solidFill>
              </a:rPr>
              <a:t>Ephesians 2:11-22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chemeClr val="accent4"/>
                </a:solidFill>
              </a:rPr>
              <a:t>Colossians 1:13-14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chemeClr val="accent4"/>
                </a:solidFill>
              </a:rPr>
              <a:t>1Peter 2:9</a:t>
            </a:r>
          </a:p>
        </p:txBody>
      </p:sp>
    </p:spTree>
    <p:extLst>
      <p:ext uri="{BB962C8B-B14F-4D97-AF65-F5344CB8AC3E}">
        <p14:creationId xmlns:p14="http://schemas.microsoft.com/office/powerpoint/2010/main" val="1380086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53025-442E-40F3-A422-2A1CBA504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4263"/>
            <a:ext cx="10515600" cy="4689475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Christ Reigns Supreme!</a:t>
            </a:r>
          </a:p>
        </p:txBody>
      </p:sp>
    </p:spTree>
    <p:extLst>
      <p:ext uri="{BB962C8B-B14F-4D97-AF65-F5344CB8AC3E}">
        <p14:creationId xmlns:p14="http://schemas.microsoft.com/office/powerpoint/2010/main" val="4239122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53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The Kingdom Of Christ</vt:lpstr>
      <vt:lpstr>The Kingdom ...</vt:lpstr>
      <vt:lpstr>The Kingdom ...</vt:lpstr>
      <vt:lpstr>The Kingdom ...</vt:lpstr>
      <vt:lpstr>Christ Reigns Supreme!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Kingdom Of Christ</dc:title>
  <dc:creator>Dan Henderson</dc:creator>
  <cp:lastModifiedBy>Dan Henderson</cp:lastModifiedBy>
  <cp:revision>1</cp:revision>
  <dcterms:created xsi:type="dcterms:W3CDTF">2018-03-25T02:31:57Z</dcterms:created>
  <dcterms:modified xsi:type="dcterms:W3CDTF">2018-03-25T02:40:31Z</dcterms:modified>
</cp:coreProperties>
</file>