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70" r:id="rId3"/>
    <p:sldId id="257" r:id="rId4"/>
    <p:sldId id="258" r:id="rId5"/>
    <p:sldId id="259" r:id="rId6"/>
    <p:sldId id="260" r:id="rId7"/>
    <p:sldId id="261" r:id="rId8"/>
    <p:sldId id="262" r:id="rId9"/>
    <p:sldId id="263" r:id="rId10"/>
    <p:sldId id="264" r:id="rId11"/>
    <p:sldId id="265" r:id="rId12"/>
    <p:sldId id="267" r:id="rId13"/>
    <p:sldId id="266" r:id="rId14"/>
    <p:sldId id="268" r:id="rId15"/>
    <p:sldId id="269"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026" autoAdjust="0"/>
  </p:normalViewPr>
  <p:slideViewPr>
    <p:cSldViewPr>
      <p:cViewPr varScale="1">
        <p:scale>
          <a:sx n="63" d="100"/>
          <a:sy n="63" d="100"/>
        </p:scale>
        <p:origin x="672"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E846151-C030-47FE-94BD-991F38DD4B00}"/>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D14C7671-B1B9-4E1B-B832-87EB502A52B8}"/>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6B648830-CDCA-49D6-BBE9-C3235B82EC7B}" type="datetimeFigureOut">
              <a:rPr lang="en-US"/>
              <a:pPr>
                <a:defRPr/>
              </a:pPr>
              <a:t>4/28/2018</a:t>
            </a:fld>
            <a:endParaRPr lang="en-US"/>
          </a:p>
        </p:txBody>
      </p:sp>
      <p:sp>
        <p:nvSpPr>
          <p:cNvPr id="4" name="Slide Image Placeholder 3">
            <a:extLst>
              <a:ext uri="{FF2B5EF4-FFF2-40B4-BE49-F238E27FC236}">
                <a16:creationId xmlns:a16="http://schemas.microsoft.com/office/drawing/2014/main" id="{2A271F02-FCCA-4A29-8726-BDC1489A28A9}"/>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C01333C4-5BAB-4EBD-B8B5-D6A6DBF92DC6}"/>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A27673EF-F00C-4ACB-A162-E50633EE65B4}"/>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09615FBA-46C5-4EC4-9B1B-60321B5CA298}"/>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122298D5-D08F-4162-9B61-8F9AD0CA1F19}"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CF0AC654-F297-4615-ABA5-48082D09DDC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C6E9C7CD-0F9B-4986-9671-D42CBA01B8D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a:t>G1514</a:t>
            </a:r>
          </a:p>
          <a:p>
            <a:pPr>
              <a:spcBef>
                <a:spcPct val="0"/>
              </a:spcBef>
            </a:pPr>
            <a:r>
              <a:rPr lang="vi-VN" altLang="en-US"/>
              <a:t>εἰρηνεύω</a:t>
            </a:r>
          </a:p>
          <a:p>
            <a:pPr>
              <a:spcBef>
                <a:spcPct val="0"/>
              </a:spcBef>
            </a:pPr>
            <a:r>
              <a:rPr lang="en-US" altLang="en-US"/>
              <a:t>eirēneuō</a:t>
            </a:r>
          </a:p>
          <a:p>
            <a:pPr>
              <a:spcBef>
                <a:spcPct val="0"/>
              </a:spcBef>
            </a:pPr>
            <a:r>
              <a:rPr lang="en-US" altLang="en-US" i="1"/>
              <a:t>i-rane-yoo'-o</a:t>
            </a:r>
          </a:p>
          <a:p>
            <a:pPr>
              <a:spcBef>
                <a:spcPct val="0"/>
              </a:spcBef>
            </a:pPr>
            <a:r>
              <a:rPr lang="en-US" altLang="en-US"/>
              <a:t>From </a:t>
            </a:r>
            <a:r>
              <a:rPr lang="en-US" altLang="en-US" u="sng"/>
              <a:t>G1515; to </a:t>
            </a:r>
            <a:r>
              <a:rPr lang="en-US" altLang="en-US" i="1" u="sng"/>
              <a:t>be (act) peaceful: - be at (have, live in) peace, live peaceably.</a:t>
            </a:r>
          </a:p>
          <a:p>
            <a:pPr>
              <a:spcBef>
                <a:spcPct val="0"/>
              </a:spcBef>
            </a:pPr>
            <a:endParaRPr lang="en-US" altLang="en-US"/>
          </a:p>
          <a:p>
            <a:pPr>
              <a:spcBef>
                <a:spcPct val="0"/>
              </a:spcBef>
            </a:pPr>
            <a:endParaRPr lang="en-US" altLang="en-US"/>
          </a:p>
        </p:txBody>
      </p:sp>
      <p:sp>
        <p:nvSpPr>
          <p:cNvPr id="18436" name="Slide Number Placeholder 3">
            <a:extLst>
              <a:ext uri="{FF2B5EF4-FFF2-40B4-BE49-F238E27FC236}">
                <a16:creationId xmlns:a16="http://schemas.microsoft.com/office/drawing/2014/main" id="{60B80E25-9BBA-4127-8098-EC5069243B7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fld id="{471A0B08-6194-4B99-9A99-36265C896378}" type="slidenum">
              <a:rPr lang="en-US" altLang="en-US">
                <a:latin typeface="Calibri" panose="020F0502020204030204" pitchFamily="34" charset="0"/>
              </a:rPr>
              <a:pPr/>
              <a:t>3</a:t>
            </a:fld>
            <a:endParaRPr lang="en-US" altLang="en-US">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42255201-7ABF-4226-B386-F2DAF4516AF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70FB3DB7-DBE9-4702-9187-276A0FDA5B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a:t>G5431</a:t>
            </a:r>
          </a:p>
          <a:p>
            <a:pPr>
              <a:spcBef>
                <a:spcPct val="0"/>
              </a:spcBef>
            </a:pPr>
            <a:r>
              <a:rPr lang="vi-VN" altLang="en-US"/>
              <a:t>φροντίζω</a:t>
            </a:r>
          </a:p>
          <a:p>
            <a:pPr>
              <a:spcBef>
                <a:spcPct val="0"/>
              </a:spcBef>
            </a:pPr>
            <a:r>
              <a:rPr lang="en-US" altLang="en-US"/>
              <a:t>phrontizō</a:t>
            </a:r>
          </a:p>
          <a:p>
            <a:pPr>
              <a:spcBef>
                <a:spcPct val="0"/>
              </a:spcBef>
            </a:pPr>
            <a:r>
              <a:rPr lang="en-US" altLang="en-US" i="1"/>
              <a:t>fron-tid'-zo</a:t>
            </a:r>
          </a:p>
          <a:p>
            <a:pPr>
              <a:spcBef>
                <a:spcPct val="0"/>
              </a:spcBef>
            </a:pPr>
            <a:r>
              <a:rPr lang="en-US" altLang="en-US"/>
              <a:t>From a derivative of </a:t>
            </a:r>
            <a:r>
              <a:rPr lang="en-US" altLang="en-US" u="sng"/>
              <a:t>G5424; to </a:t>
            </a:r>
            <a:r>
              <a:rPr lang="en-US" altLang="en-US" i="1" u="sng"/>
              <a:t>exercise thought, that is, be anxious: - be careful.</a:t>
            </a:r>
          </a:p>
          <a:p>
            <a:pPr>
              <a:spcBef>
                <a:spcPct val="0"/>
              </a:spcBef>
            </a:pPr>
            <a:endParaRPr lang="en-US" altLang="en-US"/>
          </a:p>
          <a:p>
            <a:pPr>
              <a:spcBef>
                <a:spcPct val="0"/>
              </a:spcBef>
            </a:pPr>
            <a:endParaRPr lang="en-US" altLang="en-US"/>
          </a:p>
        </p:txBody>
      </p:sp>
      <p:sp>
        <p:nvSpPr>
          <p:cNvPr id="28676" name="Slide Number Placeholder 3">
            <a:extLst>
              <a:ext uri="{FF2B5EF4-FFF2-40B4-BE49-F238E27FC236}">
                <a16:creationId xmlns:a16="http://schemas.microsoft.com/office/drawing/2014/main" id="{653BCBD7-906C-4484-B24E-E1EF9E43082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fld id="{281AFAEC-07B1-44B2-9B61-6BBCCEA71F13}" type="slidenum">
              <a:rPr lang="en-US" altLang="en-US">
                <a:latin typeface="Calibri" panose="020F0502020204030204" pitchFamily="34" charset="0"/>
              </a:rPr>
              <a:pPr/>
              <a:t>12</a:t>
            </a:fld>
            <a:endParaRPr lang="en-US" altLang="en-US">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2DCC2E8C-9417-4050-AAA2-B8394F92D35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A7550C4C-8509-4F6A-A2AB-02F96D03BD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dirty="0"/>
              <a:t>G3525</a:t>
            </a:r>
          </a:p>
          <a:p>
            <a:pPr>
              <a:spcBef>
                <a:spcPct val="0"/>
              </a:spcBef>
            </a:pPr>
            <a:r>
              <a:rPr lang="en-US" altLang="en-US" b="0" dirty="0" err="1"/>
              <a:t>νήφω</a:t>
            </a:r>
            <a:endParaRPr lang="en-US" altLang="en-US" b="0" dirty="0"/>
          </a:p>
          <a:p>
            <a:pPr>
              <a:spcBef>
                <a:spcPct val="0"/>
              </a:spcBef>
            </a:pPr>
            <a:r>
              <a:rPr lang="en-US" altLang="en-US" b="0" dirty="0" err="1"/>
              <a:t>nēpho</a:t>
            </a:r>
            <a:r>
              <a:rPr lang="en-US" altLang="en-US" b="0" dirty="0"/>
              <a:t>̄</a:t>
            </a:r>
          </a:p>
          <a:p>
            <a:pPr>
              <a:spcBef>
                <a:spcPct val="0"/>
              </a:spcBef>
            </a:pPr>
            <a:r>
              <a:rPr lang="en-US" altLang="en-US" b="0" i="1" dirty="0"/>
              <a:t>to abstain from wine (keep sober), i.e. (figuratively) be discreet: — be sober, watch.</a:t>
            </a:r>
          </a:p>
          <a:p>
            <a:pPr>
              <a:spcBef>
                <a:spcPct val="0"/>
              </a:spcBef>
            </a:pPr>
            <a:r>
              <a:rPr lang="en-US" altLang="en-US" b="0" i="1" dirty="0"/>
              <a:t>to be sober, to be calm and collected in spirit</a:t>
            </a:r>
          </a:p>
          <a:p>
            <a:pPr>
              <a:spcBef>
                <a:spcPct val="0"/>
              </a:spcBef>
            </a:pPr>
            <a:r>
              <a:rPr lang="en-US" altLang="en-US" b="0" i="1" dirty="0"/>
              <a:t>to be temperate, dispassionate, circumspect</a:t>
            </a:r>
          </a:p>
          <a:p>
            <a:pPr>
              <a:spcBef>
                <a:spcPct val="0"/>
              </a:spcBef>
            </a:pPr>
            <a:endParaRPr lang="en-US" altLang="en-US" b="0" i="1" dirty="0"/>
          </a:p>
          <a:p>
            <a:pPr>
              <a:spcBef>
                <a:spcPct val="0"/>
              </a:spcBef>
            </a:pPr>
            <a:r>
              <a:rPr lang="en-US" altLang="en-US" b="1" dirty="0"/>
              <a:t>G1127</a:t>
            </a:r>
          </a:p>
          <a:p>
            <a:pPr>
              <a:spcBef>
                <a:spcPct val="0"/>
              </a:spcBef>
            </a:pPr>
            <a:r>
              <a:rPr lang="vi-VN" altLang="en-US" dirty="0"/>
              <a:t>γρηγορεύω</a:t>
            </a:r>
          </a:p>
          <a:p>
            <a:pPr>
              <a:spcBef>
                <a:spcPct val="0"/>
              </a:spcBef>
            </a:pPr>
            <a:r>
              <a:rPr lang="en-US" altLang="en-US" dirty="0" err="1"/>
              <a:t>grēgoreuo</a:t>
            </a:r>
            <a:r>
              <a:rPr lang="en-US" altLang="en-US" dirty="0"/>
              <a:t>̄</a:t>
            </a:r>
          </a:p>
          <a:p>
            <a:pPr>
              <a:spcBef>
                <a:spcPct val="0"/>
              </a:spcBef>
            </a:pPr>
            <a:r>
              <a:rPr lang="en-US" altLang="en-US" i="1" dirty="0"/>
              <a:t>gray-</a:t>
            </a:r>
            <a:r>
              <a:rPr lang="en-US" altLang="en-US" i="1" dirty="0" err="1"/>
              <a:t>gor</a:t>
            </a:r>
            <a:r>
              <a:rPr lang="en-US" altLang="en-US" i="1" dirty="0"/>
              <a:t>-</a:t>
            </a:r>
            <a:r>
              <a:rPr lang="en-US" altLang="en-US" i="1" dirty="0" err="1"/>
              <a:t>yoo</a:t>
            </a:r>
            <a:r>
              <a:rPr lang="en-US" altLang="en-US" i="1" dirty="0"/>
              <a:t>'-o</a:t>
            </a:r>
          </a:p>
          <a:p>
            <a:pPr>
              <a:spcBef>
                <a:spcPct val="0"/>
              </a:spcBef>
            </a:pPr>
            <a:r>
              <a:rPr lang="en-US" altLang="en-US" dirty="0"/>
              <a:t>From </a:t>
            </a:r>
            <a:r>
              <a:rPr lang="en-US" altLang="en-US" u="sng" dirty="0"/>
              <a:t>G1453; to </a:t>
            </a:r>
            <a:r>
              <a:rPr lang="en-US" altLang="en-US" i="1" u="sng" dirty="0"/>
              <a:t>keep awake, that is, watch (literally or figuratively): - be vigilant, wake, (be) watch (-</a:t>
            </a:r>
            <a:r>
              <a:rPr lang="en-US" altLang="en-US" i="1" u="sng" dirty="0" err="1"/>
              <a:t>ful</a:t>
            </a:r>
            <a:r>
              <a:rPr lang="en-US" altLang="en-US" i="1" u="sng" dirty="0"/>
              <a:t>).</a:t>
            </a:r>
          </a:p>
          <a:p>
            <a:pPr>
              <a:spcBef>
                <a:spcPct val="0"/>
              </a:spcBef>
            </a:pPr>
            <a:endParaRPr lang="en-US" altLang="en-US" dirty="0"/>
          </a:p>
          <a:p>
            <a:pPr>
              <a:spcBef>
                <a:spcPct val="0"/>
              </a:spcBef>
            </a:pPr>
            <a:endParaRPr lang="en-US" altLang="en-US" dirty="0"/>
          </a:p>
        </p:txBody>
      </p:sp>
      <p:sp>
        <p:nvSpPr>
          <p:cNvPr id="27652" name="Slide Number Placeholder 3">
            <a:extLst>
              <a:ext uri="{FF2B5EF4-FFF2-40B4-BE49-F238E27FC236}">
                <a16:creationId xmlns:a16="http://schemas.microsoft.com/office/drawing/2014/main" id="{3D40FE02-B772-4B80-971D-F68AFD41C9B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fld id="{AE041525-5E67-4767-95C0-D2ADAC168D68}" type="slidenum">
              <a:rPr lang="en-US" altLang="en-US">
                <a:latin typeface="Calibri" panose="020F0502020204030204" pitchFamily="34" charset="0"/>
              </a:rPr>
              <a:pPr/>
              <a:t>13</a:t>
            </a:fld>
            <a:endParaRPr lang="en-US" altLang="en-US">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F407CCBD-D140-4438-92E1-554D48AE416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FB2B360A-8F09-409E-B530-838E8BC017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a:t>G3525</a:t>
            </a:r>
          </a:p>
          <a:p>
            <a:pPr>
              <a:spcBef>
                <a:spcPct val="0"/>
              </a:spcBef>
            </a:pPr>
            <a:r>
              <a:rPr lang="vi-VN" altLang="en-US"/>
              <a:t>νήφω</a:t>
            </a:r>
          </a:p>
          <a:p>
            <a:pPr>
              <a:spcBef>
                <a:spcPct val="0"/>
              </a:spcBef>
            </a:pPr>
            <a:r>
              <a:rPr lang="en-US" altLang="en-US"/>
              <a:t>nēphō</a:t>
            </a:r>
          </a:p>
          <a:p>
            <a:pPr>
              <a:spcBef>
                <a:spcPct val="0"/>
              </a:spcBef>
            </a:pPr>
            <a:r>
              <a:rPr lang="en-US" altLang="en-US" i="1"/>
              <a:t>nay'-fo</a:t>
            </a:r>
          </a:p>
          <a:p>
            <a:pPr>
              <a:spcBef>
                <a:spcPct val="0"/>
              </a:spcBef>
            </a:pPr>
            <a:r>
              <a:rPr lang="en-US" altLang="en-US"/>
              <a:t>Of uncertain affinity; to </a:t>
            </a:r>
            <a:r>
              <a:rPr lang="en-US" altLang="en-US" i="1"/>
              <a:t>abstain from wine (keep sober), that is, (figuratively) be discreet: - be sober, watch.</a:t>
            </a:r>
          </a:p>
          <a:p>
            <a:pPr>
              <a:spcBef>
                <a:spcPct val="0"/>
              </a:spcBef>
            </a:pPr>
            <a:endParaRPr lang="en-US" altLang="en-US"/>
          </a:p>
          <a:p>
            <a:pPr>
              <a:spcBef>
                <a:spcPct val="0"/>
              </a:spcBef>
            </a:pPr>
            <a:endParaRPr lang="en-US" altLang="en-US"/>
          </a:p>
        </p:txBody>
      </p:sp>
      <p:sp>
        <p:nvSpPr>
          <p:cNvPr id="29700" name="Slide Number Placeholder 3">
            <a:extLst>
              <a:ext uri="{FF2B5EF4-FFF2-40B4-BE49-F238E27FC236}">
                <a16:creationId xmlns:a16="http://schemas.microsoft.com/office/drawing/2014/main" id="{46F2E077-008F-47E4-91FD-B9E705A8270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fld id="{414D6E68-3BD7-424D-9180-1BCA0C6E80F2}" type="slidenum">
              <a:rPr lang="en-US" altLang="en-US">
                <a:latin typeface="Calibri" panose="020F0502020204030204" pitchFamily="34" charset="0"/>
              </a:rPr>
              <a:pPr/>
              <a:t>14</a:t>
            </a:fld>
            <a:endParaRPr lang="en-US"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03D3DECD-76FD-4F64-8D3F-DFC1C254949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1530F91B-16A8-4AA6-97A7-9FC6B30096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a:t>G714</a:t>
            </a:r>
          </a:p>
          <a:p>
            <a:pPr>
              <a:spcBef>
                <a:spcPct val="0"/>
              </a:spcBef>
            </a:pPr>
            <a:r>
              <a:rPr lang="vi-VN" altLang="en-US"/>
              <a:t>ἀρκέω</a:t>
            </a:r>
          </a:p>
          <a:p>
            <a:pPr>
              <a:spcBef>
                <a:spcPct val="0"/>
              </a:spcBef>
            </a:pPr>
            <a:r>
              <a:rPr lang="en-US" altLang="en-US"/>
              <a:t>arkeō</a:t>
            </a:r>
          </a:p>
          <a:p>
            <a:pPr>
              <a:spcBef>
                <a:spcPct val="0"/>
              </a:spcBef>
            </a:pPr>
            <a:r>
              <a:rPr lang="en-US" altLang="en-US" i="1"/>
              <a:t>ar-keh'-o</a:t>
            </a:r>
          </a:p>
          <a:p>
            <a:pPr>
              <a:spcBef>
                <a:spcPct val="0"/>
              </a:spcBef>
            </a:pPr>
            <a:r>
              <a:rPr lang="en-US" altLang="en-US"/>
              <a:t>Apparently a primary verb (but probably akin to </a:t>
            </a:r>
            <a:r>
              <a:rPr lang="en-US" altLang="en-US" u="sng"/>
              <a:t>G142 through the idea of </a:t>
            </a:r>
            <a:r>
              <a:rPr lang="en-US" altLang="en-US" i="1" u="sng"/>
              <a:t>raising a barrier); properly to ward off, that is, (by implication) to avail (figuratively be satisfactory): - be content, be enough, suffice, be sufficient.</a:t>
            </a:r>
          </a:p>
          <a:p>
            <a:pPr>
              <a:spcBef>
                <a:spcPct val="0"/>
              </a:spcBef>
            </a:pPr>
            <a:endParaRPr lang="en-US" altLang="en-US"/>
          </a:p>
          <a:p>
            <a:pPr>
              <a:spcBef>
                <a:spcPct val="0"/>
              </a:spcBef>
            </a:pPr>
            <a:endParaRPr lang="en-US" altLang="en-US"/>
          </a:p>
        </p:txBody>
      </p:sp>
      <p:sp>
        <p:nvSpPr>
          <p:cNvPr id="19460" name="Slide Number Placeholder 3">
            <a:extLst>
              <a:ext uri="{FF2B5EF4-FFF2-40B4-BE49-F238E27FC236}">
                <a16:creationId xmlns:a16="http://schemas.microsoft.com/office/drawing/2014/main" id="{6A399B83-8526-457F-81E2-4A86ABEEC7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fld id="{D86D2C92-3CDE-4863-8371-A070811083B6}" type="slidenum">
              <a:rPr lang="en-US" altLang="en-US">
                <a:latin typeface="Calibri" panose="020F0502020204030204" pitchFamily="34" charset="0"/>
              </a:rPr>
              <a:pPr/>
              <a:t>4</a:t>
            </a:fld>
            <a:endParaRPr lang="en-US"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F8D50088-EE02-40EA-8B09-C3274C327BD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4BE96464-FBD6-4141-A309-1FF5890AA1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a:t>G1476</a:t>
            </a:r>
          </a:p>
          <a:p>
            <a:pPr>
              <a:spcBef>
                <a:spcPct val="0"/>
              </a:spcBef>
            </a:pPr>
            <a:r>
              <a:rPr lang="el-GR" altLang="en-US"/>
              <a:t>ἑδραῖος</a:t>
            </a:r>
          </a:p>
          <a:p>
            <a:pPr>
              <a:spcBef>
                <a:spcPct val="0"/>
              </a:spcBef>
            </a:pPr>
            <a:r>
              <a:rPr lang="en-US" altLang="en-US"/>
              <a:t>hedraios</a:t>
            </a:r>
          </a:p>
          <a:p>
            <a:pPr>
              <a:spcBef>
                <a:spcPct val="0"/>
              </a:spcBef>
            </a:pPr>
            <a:r>
              <a:rPr lang="en-US" altLang="en-US" i="1"/>
              <a:t>hed-rah'-yos</a:t>
            </a:r>
          </a:p>
          <a:p>
            <a:pPr>
              <a:spcBef>
                <a:spcPct val="0"/>
              </a:spcBef>
            </a:pPr>
            <a:r>
              <a:rPr lang="en-US" altLang="en-US"/>
              <a:t>From a derivative of ἕζομαι hezomai (to </a:t>
            </a:r>
            <a:r>
              <a:rPr lang="en-US" altLang="en-US" i="1"/>
              <a:t>sit); sedentary, that is, (by implication) immovable: - settled, stedfast.</a:t>
            </a:r>
          </a:p>
          <a:p>
            <a:pPr>
              <a:spcBef>
                <a:spcPct val="0"/>
              </a:spcBef>
            </a:pPr>
            <a:endParaRPr lang="en-US" altLang="en-US"/>
          </a:p>
          <a:p>
            <a:pPr>
              <a:spcBef>
                <a:spcPct val="0"/>
              </a:spcBef>
            </a:pPr>
            <a:endParaRPr lang="en-US" altLang="en-US"/>
          </a:p>
        </p:txBody>
      </p:sp>
      <p:sp>
        <p:nvSpPr>
          <p:cNvPr id="20484" name="Slide Number Placeholder 3">
            <a:extLst>
              <a:ext uri="{FF2B5EF4-FFF2-40B4-BE49-F238E27FC236}">
                <a16:creationId xmlns:a16="http://schemas.microsoft.com/office/drawing/2014/main" id="{EF998A29-04A2-4819-AF1E-5EEAD9C5CEC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fld id="{4D0137F9-DDB6-46E3-9249-B52F3CAF09FC}" type="slidenum">
              <a:rPr lang="en-US" altLang="en-US">
                <a:latin typeface="Calibri" panose="020F0502020204030204" pitchFamily="34" charset="0"/>
              </a:rPr>
              <a:pPr/>
              <a:t>5</a:t>
            </a:fld>
            <a:endParaRPr lang="en-US"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1B6385EB-7917-4DF1-8ACD-B65C864E4F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4B7928FA-79BF-4BCE-9D09-D30706C471B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a:t>G4103</a:t>
            </a:r>
          </a:p>
          <a:p>
            <a:pPr>
              <a:spcBef>
                <a:spcPct val="0"/>
              </a:spcBef>
            </a:pPr>
            <a:r>
              <a:rPr lang="vi-VN" altLang="en-US"/>
              <a:t>πιστός</a:t>
            </a:r>
          </a:p>
          <a:p>
            <a:pPr>
              <a:spcBef>
                <a:spcPct val="0"/>
              </a:spcBef>
            </a:pPr>
            <a:r>
              <a:rPr lang="en-US" altLang="en-US"/>
              <a:t>pistos</a:t>
            </a:r>
          </a:p>
          <a:p>
            <a:pPr>
              <a:spcBef>
                <a:spcPct val="0"/>
              </a:spcBef>
            </a:pPr>
            <a:r>
              <a:rPr lang="en-US" altLang="en-US" i="1"/>
              <a:t>pis-tos'</a:t>
            </a:r>
          </a:p>
          <a:p>
            <a:pPr>
              <a:spcBef>
                <a:spcPct val="0"/>
              </a:spcBef>
            </a:pPr>
            <a:r>
              <a:rPr lang="en-US" altLang="en-US"/>
              <a:t>From </a:t>
            </a:r>
            <a:r>
              <a:rPr lang="en-US" altLang="en-US" u="sng"/>
              <a:t>G3982; objectively </a:t>
            </a:r>
            <a:r>
              <a:rPr lang="en-US" altLang="en-US" i="1" u="sng"/>
              <a:t>trustworthy; subjectively trustful: - believe (-ing, -r), faithful (-ly), sure, true.</a:t>
            </a:r>
          </a:p>
          <a:p>
            <a:pPr>
              <a:spcBef>
                <a:spcPct val="0"/>
              </a:spcBef>
            </a:pPr>
            <a:endParaRPr lang="en-US" altLang="en-US"/>
          </a:p>
          <a:p>
            <a:pPr>
              <a:spcBef>
                <a:spcPct val="0"/>
              </a:spcBef>
            </a:pPr>
            <a:endParaRPr lang="en-US" altLang="en-US"/>
          </a:p>
        </p:txBody>
      </p:sp>
      <p:sp>
        <p:nvSpPr>
          <p:cNvPr id="21508" name="Slide Number Placeholder 3">
            <a:extLst>
              <a:ext uri="{FF2B5EF4-FFF2-40B4-BE49-F238E27FC236}">
                <a16:creationId xmlns:a16="http://schemas.microsoft.com/office/drawing/2014/main" id="{64C1031C-0577-4B72-B028-3A775C9DE6D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fld id="{2E37F7D8-0903-466C-8B54-D2ECD645ACDC}" type="slidenum">
              <a:rPr lang="en-US" altLang="en-US">
                <a:latin typeface="Calibri" panose="020F0502020204030204" pitchFamily="34" charset="0"/>
              </a:rPr>
              <a:pPr/>
              <a:t>6</a:t>
            </a:fld>
            <a:endParaRPr lang="en-US"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C247C9A6-F84C-44BF-90EB-9F6CCF92133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1C785EB8-42C0-4BFB-BDDD-32C85F154CB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a:t>G1743</a:t>
            </a:r>
          </a:p>
          <a:p>
            <a:pPr>
              <a:spcBef>
                <a:spcPct val="0"/>
              </a:spcBef>
            </a:pPr>
            <a:r>
              <a:rPr lang="vi-VN" altLang="en-US"/>
              <a:t>ἐνδυναμόω</a:t>
            </a:r>
          </a:p>
          <a:p>
            <a:pPr>
              <a:spcBef>
                <a:spcPct val="0"/>
              </a:spcBef>
            </a:pPr>
            <a:r>
              <a:rPr lang="en-US" altLang="en-US"/>
              <a:t>endunamoō</a:t>
            </a:r>
          </a:p>
          <a:p>
            <a:pPr>
              <a:spcBef>
                <a:spcPct val="0"/>
              </a:spcBef>
            </a:pPr>
            <a:r>
              <a:rPr lang="en-US" altLang="en-US" i="1"/>
              <a:t>en-doo-nam-o'-o</a:t>
            </a:r>
          </a:p>
          <a:p>
            <a:pPr>
              <a:spcBef>
                <a:spcPct val="0"/>
              </a:spcBef>
            </a:pPr>
            <a:r>
              <a:rPr lang="en-US" altLang="en-US"/>
              <a:t>From </a:t>
            </a:r>
            <a:r>
              <a:rPr lang="en-US" altLang="en-US" u="sng"/>
              <a:t>G1722 and G1412; to </a:t>
            </a:r>
            <a:r>
              <a:rPr lang="en-US" altLang="en-US" i="1" u="sng"/>
              <a:t>empower: - enable, (increase in) strength (-en), be (make) strong.</a:t>
            </a:r>
          </a:p>
          <a:p>
            <a:pPr>
              <a:spcBef>
                <a:spcPct val="0"/>
              </a:spcBef>
            </a:pPr>
            <a:endParaRPr lang="en-US" altLang="en-US"/>
          </a:p>
          <a:p>
            <a:pPr>
              <a:spcBef>
                <a:spcPct val="0"/>
              </a:spcBef>
            </a:pPr>
            <a:endParaRPr lang="en-US" altLang="en-US"/>
          </a:p>
        </p:txBody>
      </p:sp>
      <p:sp>
        <p:nvSpPr>
          <p:cNvPr id="22532" name="Slide Number Placeholder 3">
            <a:extLst>
              <a:ext uri="{FF2B5EF4-FFF2-40B4-BE49-F238E27FC236}">
                <a16:creationId xmlns:a16="http://schemas.microsoft.com/office/drawing/2014/main" id="{5AB4DA8D-19F4-4B2D-8714-BCC24FA4D27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fld id="{B2CFDBD7-1F85-49BF-96AE-B8252BB4565E}" type="slidenum">
              <a:rPr lang="en-US" altLang="en-US">
                <a:latin typeface="Calibri" panose="020F0502020204030204" pitchFamily="34" charset="0"/>
              </a:rPr>
              <a:pPr/>
              <a:t>7</a:t>
            </a:fld>
            <a:endParaRPr lang="en-US" altLang="en-US">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30F96B2A-6CFB-4B99-86BD-BDD5FD175B0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F960A712-E883-4C2C-9C13-5B6F0BCA98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a:t>G3114</a:t>
            </a:r>
          </a:p>
          <a:p>
            <a:pPr>
              <a:spcBef>
                <a:spcPct val="0"/>
              </a:spcBef>
            </a:pPr>
            <a:r>
              <a:rPr lang="vi-VN" altLang="en-US"/>
              <a:t>μακροθυμέω</a:t>
            </a:r>
          </a:p>
          <a:p>
            <a:pPr>
              <a:spcBef>
                <a:spcPct val="0"/>
              </a:spcBef>
            </a:pPr>
            <a:r>
              <a:rPr lang="en-US" altLang="en-US"/>
              <a:t>makrothumeō</a:t>
            </a:r>
          </a:p>
          <a:p>
            <a:pPr>
              <a:spcBef>
                <a:spcPct val="0"/>
              </a:spcBef>
            </a:pPr>
            <a:r>
              <a:rPr lang="en-US" altLang="en-US" i="1"/>
              <a:t>mak-roth-oo-meh'-o</a:t>
            </a:r>
          </a:p>
          <a:p>
            <a:pPr>
              <a:spcBef>
                <a:spcPct val="0"/>
              </a:spcBef>
            </a:pPr>
            <a:r>
              <a:rPr lang="en-US" altLang="en-US"/>
              <a:t>From the same as </a:t>
            </a:r>
            <a:r>
              <a:rPr lang="en-US" altLang="en-US" u="sng"/>
              <a:t>G3116; to </a:t>
            </a:r>
            <a:r>
              <a:rPr lang="en-US" altLang="en-US" i="1" u="sng"/>
              <a:t>be long spirited, that is, (objectively) forbearing or (subjectively) patient: - bear (suffer) long, be longsuffering, have (long) patience, be patient, patiently endure.</a:t>
            </a:r>
          </a:p>
          <a:p>
            <a:pPr>
              <a:spcBef>
                <a:spcPct val="0"/>
              </a:spcBef>
            </a:pPr>
            <a:endParaRPr lang="en-US" altLang="en-US"/>
          </a:p>
          <a:p>
            <a:pPr>
              <a:spcBef>
                <a:spcPct val="0"/>
              </a:spcBef>
            </a:pPr>
            <a:endParaRPr lang="en-US" altLang="en-US"/>
          </a:p>
        </p:txBody>
      </p:sp>
      <p:sp>
        <p:nvSpPr>
          <p:cNvPr id="23556" name="Slide Number Placeholder 3">
            <a:extLst>
              <a:ext uri="{FF2B5EF4-FFF2-40B4-BE49-F238E27FC236}">
                <a16:creationId xmlns:a16="http://schemas.microsoft.com/office/drawing/2014/main" id="{0813AA5B-A0CE-4F6F-89D8-7AE9299110D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fld id="{130D1823-A0BB-4659-B3E5-0409B56AA686}" type="slidenum">
              <a:rPr lang="en-US" altLang="en-US">
                <a:latin typeface="Calibri" panose="020F0502020204030204" pitchFamily="34" charset="0"/>
              </a:rPr>
              <a:pPr/>
              <a:t>8</a:t>
            </a:fld>
            <a:endParaRPr lang="en-US" altLang="en-US">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544B5F17-6D4C-40EA-9840-C1C0555CEA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AB50AF31-C8F8-47EE-BC24-65C567569C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a:t>G2206</a:t>
            </a:r>
          </a:p>
          <a:p>
            <a:pPr>
              <a:spcBef>
                <a:spcPct val="0"/>
              </a:spcBef>
            </a:pPr>
            <a:r>
              <a:rPr lang="vi-VN" altLang="en-US"/>
              <a:t>ζηλόω</a:t>
            </a:r>
          </a:p>
          <a:p>
            <a:pPr>
              <a:spcBef>
                <a:spcPct val="0"/>
              </a:spcBef>
            </a:pPr>
            <a:r>
              <a:rPr lang="en-US" altLang="en-US"/>
              <a:t>zēloō</a:t>
            </a:r>
          </a:p>
          <a:p>
            <a:pPr>
              <a:spcBef>
                <a:spcPct val="0"/>
              </a:spcBef>
            </a:pPr>
            <a:r>
              <a:rPr lang="en-US" altLang="en-US" i="1"/>
              <a:t>dzay-lo'-o</a:t>
            </a:r>
          </a:p>
          <a:p>
            <a:pPr>
              <a:spcBef>
                <a:spcPct val="0"/>
              </a:spcBef>
            </a:pPr>
            <a:r>
              <a:rPr lang="en-US" altLang="en-US"/>
              <a:t>From </a:t>
            </a:r>
            <a:r>
              <a:rPr lang="en-US" altLang="en-US" u="sng"/>
              <a:t>G2205; to </a:t>
            </a:r>
            <a:r>
              <a:rPr lang="en-US" altLang="en-US" i="1" u="sng"/>
              <a:t>have warmth of feeling for or against: - affect, covet (earnestly), (have) desire, (move with) envy, be jealous over, (be) zealous (-ly affect).</a:t>
            </a:r>
          </a:p>
          <a:p>
            <a:pPr>
              <a:spcBef>
                <a:spcPct val="0"/>
              </a:spcBef>
            </a:pPr>
            <a:endParaRPr lang="en-US" altLang="en-US"/>
          </a:p>
          <a:p>
            <a:pPr>
              <a:spcBef>
                <a:spcPct val="0"/>
              </a:spcBef>
            </a:pPr>
            <a:endParaRPr lang="en-US" altLang="en-US"/>
          </a:p>
        </p:txBody>
      </p:sp>
      <p:sp>
        <p:nvSpPr>
          <p:cNvPr id="24580" name="Slide Number Placeholder 3">
            <a:extLst>
              <a:ext uri="{FF2B5EF4-FFF2-40B4-BE49-F238E27FC236}">
                <a16:creationId xmlns:a16="http://schemas.microsoft.com/office/drawing/2014/main" id="{E4AA12BC-771A-4E03-AFDA-6504085B7ED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fld id="{6D9614F2-9052-431A-8520-12B6910D31A2}" type="slidenum">
              <a:rPr lang="en-US" altLang="en-US">
                <a:latin typeface="Calibri" panose="020F0502020204030204" pitchFamily="34" charset="0"/>
              </a:rPr>
              <a:pPr/>
              <a:t>9</a:t>
            </a:fld>
            <a:endParaRPr lang="en-US" altLang="en-US">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EF571CCB-C8F0-44D2-8216-E4E77E6C1B0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D4A1DF45-5BC4-4572-A6E7-1D262F515AC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a:t>G4163</a:t>
            </a:r>
          </a:p>
          <a:p>
            <a:pPr>
              <a:spcBef>
                <a:spcPct val="0"/>
              </a:spcBef>
            </a:pPr>
            <a:r>
              <a:rPr lang="vi-VN" altLang="en-US"/>
              <a:t>ποιητής</a:t>
            </a:r>
          </a:p>
          <a:p>
            <a:pPr>
              <a:spcBef>
                <a:spcPct val="0"/>
              </a:spcBef>
            </a:pPr>
            <a:r>
              <a:rPr lang="en-US" altLang="en-US"/>
              <a:t>poiētēs</a:t>
            </a:r>
          </a:p>
          <a:p>
            <a:pPr>
              <a:spcBef>
                <a:spcPct val="0"/>
              </a:spcBef>
            </a:pPr>
            <a:r>
              <a:rPr lang="en-US" altLang="en-US" i="1"/>
              <a:t>poy-ay-tace'</a:t>
            </a:r>
          </a:p>
          <a:p>
            <a:pPr>
              <a:spcBef>
                <a:spcPct val="0"/>
              </a:spcBef>
            </a:pPr>
            <a:r>
              <a:rPr lang="en-US" altLang="en-US"/>
              <a:t>From </a:t>
            </a:r>
            <a:r>
              <a:rPr lang="en-US" altLang="en-US" u="sng"/>
              <a:t>G4160; a </a:t>
            </a:r>
            <a:r>
              <a:rPr lang="en-US" altLang="en-US" i="1" u="sng"/>
              <a:t>performer; specifically a “poet”: - doer, poet.</a:t>
            </a:r>
          </a:p>
          <a:p>
            <a:pPr>
              <a:spcBef>
                <a:spcPct val="0"/>
              </a:spcBef>
            </a:pPr>
            <a:endParaRPr lang="en-US" altLang="en-US"/>
          </a:p>
          <a:p>
            <a:pPr>
              <a:spcBef>
                <a:spcPct val="0"/>
              </a:spcBef>
            </a:pPr>
            <a:endParaRPr lang="en-US" altLang="en-US"/>
          </a:p>
        </p:txBody>
      </p:sp>
      <p:sp>
        <p:nvSpPr>
          <p:cNvPr id="25604" name="Slide Number Placeholder 3">
            <a:extLst>
              <a:ext uri="{FF2B5EF4-FFF2-40B4-BE49-F238E27FC236}">
                <a16:creationId xmlns:a16="http://schemas.microsoft.com/office/drawing/2014/main" id="{3BA99634-20E1-4174-B361-451DD767D70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fld id="{520298D0-6B90-4694-80B2-D67BCED32CF0}" type="slidenum">
              <a:rPr lang="en-US" altLang="en-US">
                <a:latin typeface="Calibri" panose="020F0502020204030204" pitchFamily="34" charset="0"/>
              </a:rPr>
              <a:pPr/>
              <a:t>10</a:t>
            </a:fld>
            <a:endParaRPr lang="en-US" altLang="en-US">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81E29CE7-CA93-49D4-99D3-74EFC143A81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059420AD-FB0B-494D-B58E-A11A8FE7E7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b="1" dirty="0"/>
              <a:t>G5293</a:t>
            </a:r>
          </a:p>
          <a:p>
            <a:pPr>
              <a:spcBef>
                <a:spcPct val="0"/>
              </a:spcBef>
            </a:pPr>
            <a:r>
              <a:rPr lang="vi-VN" altLang="en-US" dirty="0"/>
              <a:t>ὑποτάσσω</a:t>
            </a:r>
          </a:p>
          <a:p>
            <a:pPr>
              <a:spcBef>
                <a:spcPct val="0"/>
              </a:spcBef>
            </a:pPr>
            <a:r>
              <a:rPr lang="en-US" altLang="en-US" dirty="0" err="1"/>
              <a:t>hupotasso</a:t>
            </a:r>
            <a:r>
              <a:rPr lang="en-US" altLang="en-US" dirty="0"/>
              <a:t>̄</a:t>
            </a:r>
          </a:p>
          <a:p>
            <a:pPr>
              <a:spcBef>
                <a:spcPct val="0"/>
              </a:spcBef>
            </a:pPr>
            <a:r>
              <a:rPr lang="en-US" altLang="en-US" i="1" dirty="0"/>
              <a:t>hoop-ot-as'-so</a:t>
            </a:r>
          </a:p>
          <a:p>
            <a:pPr>
              <a:spcBef>
                <a:spcPct val="0"/>
              </a:spcBef>
            </a:pPr>
            <a:r>
              <a:rPr lang="en-US" altLang="en-US" dirty="0"/>
              <a:t>From </a:t>
            </a:r>
            <a:r>
              <a:rPr lang="en-US" altLang="en-US" u="sng" dirty="0"/>
              <a:t>G5259 and G5021; to </a:t>
            </a:r>
            <a:r>
              <a:rPr lang="en-US" altLang="en-US" i="1" u="sng" dirty="0"/>
              <a:t>subordinate; reflexively to obey: - be under obedience (obedient), put under, subdue unto, (be, make) subject (to, unto), be (put) in subjection (to, under), submit self unto.</a:t>
            </a:r>
          </a:p>
          <a:p>
            <a:pPr>
              <a:spcBef>
                <a:spcPct val="0"/>
              </a:spcBef>
            </a:pPr>
            <a:endParaRPr lang="en-US" altLang="en-US" dirty="0"/>
          </a:p>
          <a:p>
            <a:pPr>
              <a:spcBef>
                <a:spcPct val="0"/>
              </a:spcBef>
            </a:pPr>
            <a:r>
              <a:rPr lang="en-US" altLang="en-US" b="1" dirty="0"/>
              <a:t>G3980</a:t>
            </a:r>
          </a:p>
          <a:p>
            <a:pPr>
              <a:spcBef>
                <a:spcPct val="0"/>
              </a:spcBef>
            </a:pPr>
            <a:r>
              <a:rPr lang="vi-VN" altLang="en-US" dirty="0"/>
              <a:t>πειθαρχέω</a:t>
            </a:r>
          </a:p>
          <a:p>
            <a:pPr>
              <a:spcBef>
                <a:spcPct val="0"/>
              </a:spcBef>
            </a:pPr>
            <a:r>
              <a:rPr lang="en-US" altLang="en-US" dirty="0" err="1"/>
              <a:t>peitharcheo</a:t>
            </a:r>
            <a:r>
              <a:rPr lang="en-US" altLang="en-US" dirty="0"/>
              <a:t>̄</a:t>
            </a:r>
          </a:p>
          <a:p>
            <a:pPr>
              <a:spcBef>
                <a:spcPct val="0"/>
              </a:spcBef>
            </a:pPr>
            <a:r>
              <a:rPr lang="en-US" altLang="en-US" i="1" dirty="0"/>
              <a:t>pi-</a:t>
            </a:r>
            <a:r>
              <a:rPr lang="en-US" altLang="en-US" i="1" dirty="0" err="1"/>
              <a:t>tharkh</a:t>
            </a:r>
            <a:r>
              <a:rPr lang="en-US" altLang="en-US" i="1" dirty="0"/>
              <a:t>-eh'-o</a:t>
            </a:r>
          </a:p>
          <a:p>
            <a:pPr>
              <a:spcBef>
                <a:spcPct val="0"/>
              </a:spcBef>
            </a:pPr>
            <a:r>
              <a:rPr lang="en-US" altLang="en-US" dirty="0"/>
              <a:t>From a compound of </a:t>
            </a:r>
            <a:r>
              <a:rPr lang="en-US" altLang="en-US" u="sng" dirty="0"/>
              <a:t>G3982 and G757; to </a:t>
            </a:r>
            <a:r>
              <a:rPr lang="en-US" altLang="en-US" i="1" u="sng" dirty="0"/>
              <a:t>be persuaded by a ruler, that is, (generally) to submit to authority; by analogy to conform to advice: - hearken, obey (magistrates).</a:t>
            </a:r>
          </a:p>
          <a:p>
            <a:pPr>
              <a:spcBef>
                <a:spcPct val="0"/>
              </a:spcBef>
            </a:pPr>
            <a:endParaRPr lang="en-US" altLang="en-US" dirty="0"/>
          </a:p>
          <a:p>
            <a:pPr>
              <a:spcBef>
                <a:spcPct val="0"/>
              </a:spcBef>
            </a:pPr>
            <a:endParaRPr lang="en-US" altLang="en-US" dirty="0"/>
          </a:p>
        </p:txBody>
      </p:sp>
      <p:sp>
        <p:nvSpPr>
          <p:cNvPr id="26628" name="Slide Number Placeholder 3">
            <a:extLst>
              <a:ext uri="{FF2B5EF4-FFF2-40B4-BE49-F238E27FC236}">
                <a16:creationId xmlns:a16="http://schemas.microsoft.com/office/drawing/2014/main" id="{78B947D9-47FB-4A2D-91B2-1140342ED9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fld id="{587260B3-E810-4530-A133-561CBC3C2276}" type="slidenum">
              <a:rPr lang="en-US" altLang="en-US">
                <a:latin typeface="Calibri" panose="020F0502020204030204" pitchFamily="34" charset="0"/>
              </a:rPr>
              <a:pPr/>
              <a:t>11</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A96C5FAB-8E2C-4599-BB4C-80F15D5B6C69}"/>
              </a:ext>
            </a:extLst>
          </p:cNvPr>
          <p:cNvSpPr>
            <a:spLocks noGrp="1" noChangeArrowheads="1"/>
          </p:cNvSpPr>
          <p:nvPr>
            <p:ph type="dt" sz="half" idx="10"/>
          </p:nvPr>
        </p:nvSpPr>
        <p:spPr>
          <a:ln/>
        </p:spPr>
        <p:txBody>
          <a:bodyPr/>
          <a:lstStyle>
            <a:lvl1pPr>
              <a:defRPr/>
            </a:lvl1pPr>
          </a:lstStyle>
          <a:p>
            <a:pPr>
              <a:defRPr/>
            </a:pPr>
            <a:fld id="{A88D6A13-D227-4035-960A-67DFD46C91CF}" type="datetimeFigureOut">
              <a:rPr lang="en-US"/>
              <a:pPr>
                <a:defRPr/>
              </a:pPr>
              <a:t>4/28/2018</a:t>
            </a:fld>
            <a:endParaRPr lang="en-US"/>
          </a:p>
        </p:txBody>
      </p:sp>
      <p:sp>
        <p:nvSpPr>
          <p:cNvPr id="5" name="Rectangle 5">
            <a:extLst>
              <a:ext uri="{FF2B5EF4-FFF2-40B4-BE49-F238E27FC236}">
                <a16:creationId xmlns:a16="http://schemas.microsoft.com/office/drawing/2014/main" id="{FFBC26D3-5106-42DE-AA13-F1624150A03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38B65E48-AD6F-4C37-9D3C-5FC11D36E925}"/>
              </a:ext>
            </a:extLst>
          </p:cNvPr>
          <p:cNvSpPr>
            <a:spLocks noGrp="1" noChangeArrowheads="1"/>
          </p:cNvSpPr>
          <p:nvPr>
            <p:ph type="sldNum" sz="quarter" idx="12"/>
          </p:nvPr>
        </p:nvSpPr>
        <p:spPr>
          <a:ln/>
        </p:spPr>
        <p:txBody>
          <a:bodyPr/>
          <a:lstStyle>
            <a:lvl1pPr>
              <a:defRPr/>
            </a:lvl1pPr>
          </a:lstStyle>
          <a:p>
            <a:fld id="{88F14AED-20BC-42CA-A192-8F97C4495689}" type="slidenum">
              <a:rPr lang="en-US" altLang="en-US"/>
              <a:pPr/>
              <a:t>‹#›</a:t>
            </a:fld>
            <a:endParaRPr lang="en-US" altLang="en-US"/>
          </a:p>
        </p:txBody>
      </p:sp>
    </p:spTree>
    <p:extLst>
      <p:ext uri="{BB962C8B-B14F-4D97-AF65-F5344CB8AC3E}">
        <p14:creationId xmlns:p14="http://schemas.microsoft.com/office/powerpoint/2010/main" val="4249034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E590BC7-AEF8-451C-9BB4-5848999E4A8B}"/>
              </a:ext>
            </a:extLst>
          </p:cNvPr>
          <p:cNvSpPr>
            <a:spLocks noGrp="1" noChangeArrowheads="1"/>
          </p:cNvSpPr>
          <p:nvPr>
            <p:ph type="dt" sz="half" idx="10"/>
          </p:nvPr>
        </p:nvSpPr>
        <p:spPr>
          <a:ln/>
        </p:spPr>
        <p:txBody>
          <a:bodyPr/>
          <a:lstStyle>
            <a:lvl1pPr>
              <a:defRPr/>
            </a:lvl1pPr>
          </a:lstStyle>
          <a:p>
            <a:pPr>
              <a:defRPr/>
            </a:pPr>
            <a:fld id="{ECD0F881-C416-4380-8CCC-80E79B7BB8FF}" type="datetimeFigureOut">
              <a:rPr lang="en-US"/>
              <a:pPr>
                <a:defRPr/>
              </a:pPr>
              <a:t>4/28/2018</a:t>
            </a:fld>
            <a:endParaRPr lang="en-US"/>
          </a:p>
        </p:txBody>
      </p:sp>
      <p:sp>
        <p:nvSpPr>
          <p:cNvPr id="5" name="Rectangle 5">
            <a:extLst>
              <a:ext uri="{FF2B5EF4-FFF2-40B4-BE49-F238E27FC236}">
                <a16:creationId xmlns:a16="http://schemas.microsoft.com/office/drawing/2014/main" id="{9C59FA66-C3EC-4ACB-BBB1-65DC264A289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C7C425C-EF69-4FA7-B092-06363005496D}"/>
              </a:ext>
            </a:extLst>
          </p:cNvPr>
          <p:cNvSpPr>
            <a:spLocks noGrp="1" noChangeArrowheads="1"/>
          </p:cNvSpPr>
          <p:nvPr>
            <p:ph type="sldNum" sz="quarter" idx="12"/>
          </p:nvPr>
        </p:nvSpPr>
        <p:spPr>
          <a:ln/>
        </p:spPr>
        <p:txBody>
          <a:bodyPr/>
          <a:lstStyle>
            <a:lvl1pPr>
              <a:defRPr/>
            </a:lvl1pPr>
          </a:lstStyle>
          <a:p>
            <a:fld id="{59639628-7C1F-4001-AE62-404FE084A7E1}" type="slidenum">
              <a:rPr lang="en-US" altLang="en-US"/>
              <a:pPr/>
              <a:t>‹#›</a:t>
            </a:fld>
            <a:endParaRPr lang="en-US" altLang="en-US"/>
          </a:p>
        </p:txBody>
      </p:sp>
    </p:spTree>
    <p:extLst>
      <p:ext uri="{BB962C8B-B14F-4D97-AF65-F5344CB8AC3E}">
        <p14:creationId xmlns:p14="http://schemas.microsoft.com/office/powerpoint/2010/main" val="134360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5125" y="476250"/>
            <a:ext cx="2178050" cy="59769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79388" y="476250"/>
            <a:ext cx="6383337" cy="59769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4A910F8-A91F-41E1-9E80-DEADB23AAD3C}"/>
              </a:ext>
            </a:extLst>
          </p:cNvPr>
          <p:cNvSpPr>
            <a:spLocks noGrp="1" noChangeArrowheads="1"/>
          </p:cNvSpPr>
          <p:nvPr>
            <p:ph type="dt" sz="half" idx="10"/>
          </p:nvPr>
        </p:nvSpPr>
        <p:spPr>
          <a:ln/>
        </p:spPr>
        <p:txBody>
          <a:bodyPr/>
          <a:lstStyle>
            <a:lvl1pPr>
              <a:defRPr/>
            </a:lvl1pPr>
          </a:lstStyle>
          <a:p>
            <a:pPr>
              <a:defRPr/>
            </a:pPr>
            <a:fld id="{85D6D91C-1ED8-4B6F-952C-7EF901BD8187}" type="datetimeFigureOut">
              <a:rPr lang="en-US"/>
              <a:pPr>
                <a:defRPr/>
              </a:pPr>
              <a:t>4/28/2018</a:t>
            </a:fld>
            <a:endParaRPr lang="en-US"/>
          </a:p>
        </p:txBody>
      </p:sp>
      <p:sp>
        <p:nvSpPr>
          <p:cNvPr id="5" name="Rectangle 5">
            <a:extLst>
              <a:ext uri="{FF2B5EF4-FFF2-40B4-BE49-F238E27FC236}">
                <a16:creationId xmlns:a16="http://schemas.microsoft.com/office/drawing/2014/main" id="{D5997F30-2A0E-4DCA-A846-BD34E7CEB4F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E0F19F7-7F8C-4AC5-8F27-A0C80466856D}"/>
              </a:ext>
            </a:extLst>
          </p:cNvPr>
          <p:cNvSpPr>
            <a:spLocks noGrp="1" noChangeArrowheads="1"/>
          </p:cNvSpPr>
          <p:nvPr>
            <p:ph type="sldNum" sz="quarter" idx="12"/>
          </p:nvPr>
        </p:nvSpPr>
        <p:spPr>
          <a:ln/>
        </p:spPr>
        <p:txBody>
          <a:bodyPr/>
          <a:lstStyle>
            <a:lvl1pPr>
              <a:defRPr/>
            </a:lvl1pPr>
          </a:lstStyle>
          <a:p>
            <a:fld id="{0615F697-08CB-429B-9351-65388FFAFF23}" type="slidenum">
              <a:rPr lang="en-US" altLang="en-US"/>
              <a:pPr/>
              <a:t>‹#›</a:t>
            </a:fld>
            <a:endParaRPr lang="en-US" altLang="en-US"/>
          </a:p>
        </p:txBody>
      </p:sp>
    </p:spTree>
    <p:extLst>
      <p:ext uri="{BB962C8B-B14F-4D97-AF65-F5344CB8AC3E}">
        <p14:creationId xmlns:p14="http://schemas.microsoft.com/office/powerpoint/2010/main" val="4086046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74D2500-0372-4E35-83F3-30421561B7B5}"/>
              </a:ext>
            </a:extLst>
          </p:cNvPr>
          <p:cNvSpPr>
            <a:spLocks noGrp="1" noChangeArrowheads="1"/>
          </p:cNvSpPr>
          <p:nvPr>
            <p:ph type="dt" sz="half" idx="10"/>
          </p:nvPr>
        </p:nvSpPr>
        <p:spPr>
          <a:ln/>
        </p:spPr>
        <p:txBody>
          <a:bodyPr/>
          <a:lstStyle>
            <a:lvl1pPr>
              <a:defRPr/>
            </a:lvl1pPr>
          </a:lstStyle>
          <a:p>
            <a:pPr>
              <a:defRPr/>
            </a:pPr>
            <a:fld id="{1A64D578-320F-42A8-A866-BE23877B8BCF}" type="datetimeFigureOut">
              <a:rPr lang="en-US"/>
              <a:pPr>
                <a:defRPr/>
              </a:pPr>
              <a:t>4/28/2018</a:t>
            </a:fld>
            <a:endParaRPr lang="en-US"/>
          </a:p>
        </p:txBody>
      </p:sp>
      <p:sp>
        <p:nvSpPr>
          <p:cNvPr id="5" name="Rectangle 5">
            <a:extLst>
              <a:ext uri="{FF2B5EF4-FFF2-40B4-BE49-F238E27FC236}">
                <a16:creationId xmlns:a16="http://schemas.microsoft.com/office/drawing/2014/main" id="{9030E039-50EC-4ADB-86E0-CEF6DFDE2EB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A960D9F-6C9E-4F87-A366-14319488FA0E}"/>
              </a:ext>
            </a:extLst>
          </p:cNvPr>
          <p:cNvSpPr>
            <a:spLocks noGrp="1" noChangeArrowheads="1"/>
          </p:cNvSpPr>
          <p:nvPr>
            <p:ph type="sldNum" sz="quarter" idx="12"/>
          </p:nvPr>
        </p:nvSpPr>
        <p:spPr>
          <a:ln/>
        </p:spPr>
        <p:txBody>
          <a:bodyPr/>
          <a:lstStyle>
            <a:lvl1pPr>
              <a:defRPr/>
            </a:lvl1pPr>
          </a:lstStyle>
          <a:p>
            <a:fld id="{57C10A3B-2FFF-4D80-9176-87183AE3CC2E}" type="slidenum">
              <a:rPr lang="en-US" altLang="en-US"/>
              <a:pPr/>
              <a:t>‹#›</a:t>
            </a:fld>
            <a:endParaRPr lang="en-US" altLang="en-US"/>
          </a:p>
        </p:txBody>
      </p:sp>
    </p:spTree>
    <p:extLst>
      <p:ext uri="{BB962C8B-B14F-4D97-AF65-F5344CB8AC3E}">
        <p14:creationId xmlns:p14="http://schemas.microsoft.com/office/powerpoint/2010/main" val="333013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DDBE9881-2814-4CF7-BAC8-E456171C6FB2}"/>
              </a:ext>
            </a:extLst>
          </p:cNvPr>
          <p:cNvSpPr>
            <a:spLocks noGrp="1" noChangeArrowheads="1"/>
          </p:cNvSpPr>
          <p:nvPr>
            <p:ph type="dt" sz="half" idx="10"/>
          </p:nvPr>
        </p:nvSpPr>
        <p:spPr>
          <a:ln/>
        </p:spPr>
        <p:txBody>
          <a:bodyPr/>
          <a:lstStyle>
            <a:lvl1pPr>
              <a:defRPr/>
            </a:lvl1pPr>
          </a:lstStyle>
          <a:p>
            <a:pPr>
              <a:defRPr/>
            </a:pPr>
            <a:fld id="{AE6322DD-B16E-4A26-AECF-BC738F4E3214}" type="datetimeFigureOut">
              <a:rPr lang="en-US"/>
              <a:pPr>
                <a:defRPr/>
              </a:pPr>
              <a:t>4/28/2018</a:t>
            </a:fld>
            <a:endParaRPr lang="en-US"/>
          </a:p>
        </p:txBody>
      </p:sp>
      <p:sp>
        <p:nvSpPr>
          <p:cNvPr id="5" name="Rectangle 5">
            <a:extLst>
              <a:ext uri="{FF2B5EF4-FFF2-40B4-BE49-F238E27FC236}">
                <a16:creationId xmlns:a16="http://schemas.microsoft.com/office/drawing/2014/main" id="{6A874741-8067-4338-95C8-8EB22838364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17F7775-1A3D-4475-BBE7-F24B184616C3}"/>
              </a:ext>
            </a:extLst>
          </p:cNvPr>
          <p:cNvSpPr>
            <a:spLocks noGrp="1" noChangeArrowheads="1"/>
          </p:cNvSpPr>
          <p:nvPr>
            <p:ph type="sldNum" sz="quarter" idx="12"/>
          </p:nvPr>
        </p:nvSpPr>
        <p:spPr>
          <a:ln/>
        </p:spPr>
        <p:txBody>
          <a:bodyPr/>
          <a:lstStyle>
            <a:lvl1pPr>
              <a:defRPr/>
            </a:lvl1pPr>
          </a:lstStyle>
          <a:p>
            <a:fld id="{694D5AE9-0062-42E5-9BA3-A75D80F33269}" type="slidenum">
              <a:rPr lang="en-US" altLang="en-US"/>
              <a:pPr/>
              <a:t>‹#›</a:t>
            </a:fld>
            <a:endParaRPr lang="en-US" altLang="en-US"/>
          </a:p>
        </p:txBody>
      </p:sp>
    </p:spTree>
    <p:extLst>
      <p:ext uri="{BB962C8B-B14F-4D97-AF65-F5344CB8AC3E}">
        <p14:creationId xmlns:p14="http://schemas.microsoft.com/office/powerpoint/2010/main" val="3268091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060575"/>
            <a:ext cx="4038600" cy="4392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60575"/>
            <a:ext cx="4038600" cy="4392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F981B2D5-E3E4-4957-BB5E-B34BDE14AFB9}"/>
              </a:ext>
            </a:extLst>
          </p:cNvPr>
          <p:cNvSpPr>
            <a:spLocks noGrp="1" noChangeArrowheads="1"/>
          </p:cNvSpPr>
          <p:nvPr>
            <p:ph type="dt" sz="half" idx="10"/>
          </p:nvPr>
        </p:nvSpPr>
        <p:spPr>
          <a:ln/>
        </p:spPr>
        <p:txBody>
          <a:bodyPr/>
          <a:lstStyle>
            <a:lvl1pPr>
              <a:defRPr/>
            </a:lvl1pPr>
          </a:lstStyle>
          <a:p>
            <a:pPr>
              <a:defRPr/>
            </a:pPr>
            <a:fld id="{56CA29E6-B50C-457A-B280-6AB0271E08FB}" type="datetimeFigureOut">
              <a:rPr lang="en-US"/>
              <a:pPr>
                <a:defRPr/>
              </a:pPr>
              <a:t>4/28/2018</a:t>
            </a:fld>
            <a:endParaRPr lang="en-US"/>
          </a:p>
        </p:txBody>
      </p:sp>
      <p:sp>
        <p:nvSpPr>
          <p:cNvPr id="6" name="Rectangle 5">
            <a:extLst>
              <a:ext uri="{FF2B5EF4-FFF2-40B4-BE49-F238E27FC236}">
                <a16:creationId xmlns:a16="http://schemas.microsoft.com/office/drawing/2014/main" id="{30B8FBAE-C375-43D2-AB19-AEDAA456634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AE54238-07C6-4FBA-B9C6-5CF124204A5F}"/>
              </a:ext>
            </a:extLst>
          </p:cNvPr>
          <p:cNvSpPr>
            <a:spLocks noGrp="1" noChangeArrowheads="1"/>
          </p:cNvSpPr>
          <p:nvPr>
            <p:ph type="sldNum" sz="quarter" idx="12"/>
          </p:nvPr>
        </p:nvSpPr>
        <p:spPr>
          <a:ln/>
        </p:spPr>
        <p:txBody>
          <a:bodyPr/>
          <a:lstStyle>
            <a:lvl1pPr>
              <a:defRPr/>
            </a:lvl1pPr>
          </a:lstStyle>
          <a:p>
            <a:fld id="{6BDCEB7A-0520-4AA4-9796-4B2E4D255C61}" type="slidenum">
              <a:rPr lang="en-US" altLang="en-US"/>
              <a:pPr/>
              <a:t>‹#›</a:t>
            </a:fld>
            <a:endParaRPr lang="en-US" altLang="en-US"/>
          </a:p>
        </p:txBody>
      </p:sp>
    </p:spTree>
    <p:extLst>
      <p:ext uri="{BB962C8B-B14F-4D97-AF65-F5344CB8AC3E}">
        <p14:creationId xmlns:p14="http://schemas.microsoft.com/office/powerpoint/2010/main" val="2190571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B903B9E3-FB96-4A58-923E-06AED882DAA8}"/>
              </a:ext>
            </a:extLst>
          </p:cNvPr>
          <p:cNvSpPr>
            <a:spLocks noGrp="1" noChangeArrowheads="1"/>
          </p:cNvSpPr>
          <p:nvPr>
            <p:ph type="dt" sz="half" idx="10"/>
          </p:nvPr>
        </p:nvSpPr>
        <p:spPr>
          <a:ln/>
        </p:spPr>
        <p:txBody>
          <a:bodyPr/>
          <a:lstStyle>
            <a:lvl1pPr>
              <a:defRPr/>
            </a:lvl1pPr>
          </a:lstStyle>
          <a:p>
            <a:pPr>
              <a:defRPr/>
            </a:pPr>
            <a:fld id="{636DF4F5-11CE-444C-A5B9-5C373A9C0C73}" type="datetimeFigureOut">
              <a:rPr lang="en-US"/>
              <a:pPr>
                <a:defRPr/>
              </a:pPr>
              <a:t>4/28/2018</a:t>
            </a:fld>
            <a:endParaRPr lang="en-US"/>
          </a:p>
        </p:txBody>
      </p:sp>
      <p:sp>
        <p:nvSpPr>
          <p:cNvPr id="8" name="Rectangle 5">
            <a:extLst>
              <a:ext uri="{FF2B5EF4-FFF2-40B4-BE49-F238E27FC236}">
                <a16:creationId xmlns:a16="http://schemas.microsoft.com/office/drawing/2014/main" id="{F2668B81-35C0-4931-A125-07CB00AD000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F832AEA7-DBE3-4E59-9D69-BE66E4142930}"/>
              </a:ext>
            </a:extLst>
          </p:cNvPr>
          <p:cNvSpPr>
            <a:spLocks noGrp="1" noChangeArrowheads="1"/>
          </p:cNvSpPr>
          <p:nvPr>
            <p:ph type="sldNum" sz="quarter" idx="12"/>
          </p:nvPr>
        </p:nvSpPr>
        <p:spPr>
          <a:ln/>
        </p:spPr>
        <p:txBody>
          <a:bodyPr/>
          <a:lstStyle>
            <a:lvl1pPr>
              <a:defRPr/>
            </a:lvl1pPr>
          </a:lstStyle>
          <a:p>
            <a:fld id="{CE9CA365-098D-4915-AAE0-9079814BE0D9}" type="slidenum">
              <a:rPr lang="en-US" altLang="en-US"/>
              <a:pPr/>
              <a:t>‹#›</a:t>
            </a:fld>
            <a:endParaRPr lang="en-US" altLang="en-US"/>
          </a:p>
        </p:txBody>
      </p:sp>
    </p:spTree>
    <p:extLst>
      <p:ext uri="{BB962C8B-B14F-4D97-AF65-F5344CB8AC3E}">
        <p14:creationId xmlns:p14="http://schemas.microsoft.com/office/powerpoint/2010/main" val="2506046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E91E40D-7CF5-46F3-9975-95909BB5ADA6}"/>
              </a:ext>
            </a:extLst>
          </p:cNvPr>
          <p:cNvSpPr>
            <a:spLocks noGrp="1" noChangeArrowheads="1"/>
          </p:cNvSpPr>
          <p:nvPr>
            <p:ph type="dt" sz="half" idx="10"/>
          </p:nvPr>
        </p:nvSpPr>
        <p:spPr>
          <a:ln/>
        </p:spPr>
        <p:txBody>
          <a:bodyPr/>
          <a:lstStyle>
            <a:lvl1pPr>
              <a:defRPr/>
            </a:lvl1pPr>
          </a:lstStyle>
          <a:p>
            <a:pPr>
              <a:defRPr/>
            </a:pPr>
            <a:fld id="{00BE84F9-66C7-4B37-B694-FBD5F97BE71B}" type="datetimeFigureOut">
              <a:rPr lang="en-US"/>
              <a:pPr>
                <a:defRPr/>
              </a:pPr>
              <a:t>4/28/2018</a:t>
            </a:fld>
            <a:endParaRPr lang="en-US"/>
          </a:p>
        </p:txBody>
      </p:sp>
      <p:sp>
        <p:nvSpPr>
          <p:cNvPr id="4" name="Rectangle 5">
            <a:extLst>
              <a:ext uri="{FF2B5EF4-FFF2-40B4-BE49-F238E27FC236}">
                <a16:creationId xmlns:a16="http://schemas.microsoft.com/office/drawing/2014/main" id="{9660D42D-E02C-4D97-B1A7-487414B2DB6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34D090D9-9E08-4790-A7AF-91D3BC7C8B6F}"/>
              </a:ext>
            </a:extLst>
          </p:cNvPr>
          <p:cNvSpPr>
            <a:spLocks noGrp="1" noChangeArrowheads="1"/>
          </p:cNvSpPr>
          <p:nvPr>
            <p:ph type="sldNum" sz="quarter" idx="12"/>
          </p:nvPr>
        </p:nvSpPr>
        <p:spPr>
          <a:ln/>
        </p:spPr>
        <p:txBody>
          <a:bodyPr/>
          <a:lstStyle>
            <a:lvl1pPr>
              <a:defRPr/>
            </a:lvl1pPr>
          </a:lstStyle>
          <a:p>
            <a:fld id="{2652A0A7-5AE6-4E3F-8D7D-315D40E3FE8A}" type="slidenum">
              <a:rPr lang="en-US" altLang="en-US"/>
              <a:pPr/>
              <a:t>‹#›</a:t>
            </a:fld>
            <a:endParaRPr lang="en-US" altLang="en-US"/>
          </a:p>
        </p:txBody>
      </p:sp>
    </p:spTree>
    <p:extLst>
      <p:ext uri="{BB962C8B-B14F-4D97-AF65-F5344CB8AC3E}">
        <p14:creationId xmlns:p14="http://schemas.microsoft.com/office/powerpoint/2010/main" val="4059203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C2E31C0-D908-43F9-B17F-9170CA98472D}"/>
              </a:ext>
            </a:extLst>
          </p:cNvPr>
          <p:cNvSpPr>
            <a:spLocks noGrp="1" noChangeArrowheads="1"/>
          </p:cNvSpPr>
          <p:nvPr>
            <p:ph type="dt" sz="half" idx="10"/>
          </p:nvPr>
        </p:nvSpPr>
        <p:spPr>
          <a:ln/>
        </p:spPr>
        <p:txBody>
          <a:bodyPr/>
          <a:lstStyle>
            <a:lvl1pPr>
              <a:defRPr/>
            </a:lvl1pPr>
          </a:lstStyle>
          <a:p>
            <a:pPr>
              <a:defRPr/>
            </a:pPr>
            <a:fld id="{23113A9D-6EFB-4FFD-B0FB-E4C4040D34F8}" type="datetimeFigureOut">
              <a:rPr lang="en-US"/>
              <a:pPr>
                <a:defRPr/>
              </a:pPr>
              <a:t>4/28/2018</a:t>
            </a:fld>
            <a:endParaRPr lang="en-US"/>
          </a:p>
        </p:txBody>
      </p:sp>
      <p:sp>
        <p:nvSpPr>
          <p:cNvPr id="3" name="Rectangle 5">
            <a:extLst>
              <a:ext uri="{FF2B5EF4-FFF2-40B4-BE49-F238E27FC236}">
                <a16:creationId xmlns:a16="http://schemas.microsoft.com/office/drawing/2014/main" id="{53D10943-C436-4D35-8B77-C79676586AF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D3CA6B72-58F3-45E1-B5A7-51F317E8BC70}"/>
              </a:ext>
            </a:extLst>
          </p:cNvPr>
          <p:cNvSpPr>
            <a:spLocks noGrp="1" noChangeArrowheads="1"/>
          </p:cNvSpPr>
          <p:nvPr>
            <p:ph type="sldNum" sz="quarter" idx="12"/>
          </p:nvPr>
        </p:nvSpPr>
        <p:spPr>
          <a:ln/>
        </p:spPr>
        <p:txBody>
          <a:bodyPr/>
          <a:lstStyle>
            <a:lvl1pPr>
              <a:defRPr/>
            </a:lvl1pPr>
          </a:lstStyle>
          <a:p>
            <a:fld id="{A36AF2F4-5E4A-4CBA-B604-8A65B2FB9218}" type="slidenum">
              <a:rPr lang="en-US" altLang="en-US"/>
              <a:pPr/>
              <a:t>‹#›</a:t>
            </a:fld>
            <a:endParaRPr lang="en-US" altLang="en-US"/>
          </a:p>
        </p:txBody>
      </p:sp>
    </p:spTree>
    <p:extLst>
      <p:ext uri="{BB962C8B-B14F-4D97-AF65-F5344CB8AC3E}">
        <p14:creationId xmlns:p14="http://schemas.microsoft.com/office/powerpoint/2010/main" val="1600958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D1B5D2A-8142-4CB6-8903-01197CCFF603}"/>
              </a:ext>
            </a:extLst>
          </p:cNvPr>
          <p:cNvSpPr>
            <a:spLocks noGrp="1" noChangeArrowheads="1"/>
          </p:cNvSpPr>
          <p:nvPr>
            <p:ph type="dt" sz="half" idx="10"/>
          </p:nvPr>
        </p:nvSpPr>
        <p:spPr>
          <a:ln/>
        </p:spPr>
        <p:txBody>
          <a:bodyPr/>
          <a:lstStyle>
            <a:lvl1pPr>
              <a:defRPr/>
            </a:lvl1pPr>
          </a:lstStyle>
          <a:p>
            <a:pPr>
              <a:defRPr/>
            </a:pPr>
            <a:fld id="{265D137A-B24E-4972-91C8-B67BE3ADAD0C}" type="datetimeFigureOut">
              <a:rPr lang="en-US"/>
              <a:pPr>
                <a:defRPr/>
              </a:pPr>
              <a:t>4/28/2018</a:t>
            </a:fld>
            <a:endParaRPr lang="en-US"/>
          </a:p>
        </p:txBody>
      </p:sp>
      <p:sp>
        <p:nvSpPr>
          <p:cNvPr id="6" name="Rectangle 5">
            <a:extLst>
              <a:ext uri="{FF2B5EF4-FFF2-40B4-BE49-F238E27FC236}">
                <a16:creationId xmlns:a16="http://schemas.microsoft.com/office/drawing/2014/main" id="{6F3F1979-4969-4B29-9687-1D84721AE04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6021F16-BE89-49B4-9288-96887F083A25}"/>
              </a:ext>
            </a:extLst>
          </p:cNvPr>
          <p:cNvSpPr>
            <a:spLocks noGrp="1" noChangeArrowheads="1"/>
          </p:cNvSpPr>
          <p:nvPr>
            <p:ph type="sldNum" sz="quarter" idx="12"/>
          </p:nvPr>
        </p:nvSpPr>
        <p:spPr>
          <a:ln/>
        </p:spPr>
        <p:txBody>
          <a:bodyPr/>
          <a:lstStyle>
            <a:lvl1pPr>
              <a:defRPr/>
            </a:lvl1pPr>
          </a:lstStyle>
          <a:p>
            <a:fld id="{B30AC8E2-B121-4F47-B3DF-8C34C011689C}" type="slidenum">
              <a:rPr lang="en-US" altLang="en-US"/>
              <a:pPr/>
              <a:t>‹#›</a:t>
            </a:fld>
            <a:endParaRPr lang="en-US" altLang="en-US"/>
          </a:p>
        </p:txBody>
      </p:sp>
    </p:spTree>
    <p:extLst>
      <p:ext uri="{BB962C8B-B14F-4D97-AF65-F5344CB8AC3E}">
        <p14:creationId xmlns:p14="http://schemas.microsoft.com/office/powerpoint/2010/main" val="2118718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D4B6994-911E-472F-98A0-609EFC0F92BB}"/>
              </a:ext>
            </a:extLst>
          </p:cNvPr>
          <p:cNvSpPr>
            <a:spLocks noGrp="1" noChangeArrowheads="1"/>
          </p:cNvSpPr>
          <p:nvPr>
            <p:ph type="dt" sz="half" idx="10"/>
          </p:nvPr>
        </p:nvSpPr>
        <p:spPr>
          <a:ln/>
        </p:spPr>
        <p:txBody>
          <a:bodyPr/>
          <a:lstStyle>
            <a:lvl1pPr>
              <a:defRPr/>
            </a:lvl1pPr>
          </a:lstStyle>
          <a:p>
            <a:pPr>
              <a:defRPr/>
            </a:pPr>
            <a:fld id="{8CB8721C-D74E-41CC-9C55-333AC99A0752}" type="datetimeFigureOut">
              <a:rPr lang="en-US"/>
              <a:pPr>
                <a:defRPr/>
              </a:pPr>
              <a:t>4/28/2018</a:t>
            </a:fld>
            <a:endParaRPr lang="en-US"/>
          </a:p>
        </p:txBody>
      </p:sp>
      <p:sp>
        <p:nvSpPr>
          <p:cNvPr id="6" name="Rectangle 5">
            <a:extLst>
              <a:ext uri="{FF2B5EF4-FFF2-40B4-BE49-F238E27FC236}">
                <a16:creationId xmlns:a16="http://schemas.microsoft.com/office/drawing/2014/main" id="{1B06CEF1-8421-407E-8CAF-2DD081CF8B4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F9FC64E4-4825-4D45-BF00-3F1873260DD4}"/>
              </a:ext>
            </a:extLst>
          </p:cNvPr>
          <p:cNvSpPr>
            <a:spLocks noGrp="1" noChangeArrowheads="1"/>
          </p:cNvSpPr>
          <p:nvPr>
            <p:ph type="sldNum" sz="quarter" idx="12"/>
          </p:nvPr>
        </p:nvSpPr>
        <p:spPr>
          <a:ln/>
        </p:spPr>
        <p:txBody>
          <a:bodyPr/>
          <a:lstStyle>
            <a:lvl1pPr>
              <a:defRPr/>
            </a:lvl1pPr>
          </a:lstStyle>
          <a:p>
            <a:fld id="{C542E1F0-6B4F-4115-B363-1341456DDC49}" type="slidenum">
              <a:rPr lang="en-US" altLang="en-US"/>
              <a:pPr/>
              <a:t>‹#›</a:t>
            </a:fld>
            <a:endParaRPr lang="en-US" altLang="en-US"/>
          </a:p>
        </p:txBody>
      </p:sp>
    </p:spTree>
    <p:extLst>
      <p:ext uri="{BB962C8B-B14F-4D97-AF65-F5344CB8AC3E}">
        <p14:creationId xmlns:p14="http://schemas.microsoft.com/office/powerpoint/2010/main" val="2458372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descr="2">
            <a:extLst>
              <a:ext uri="{FF2B5EF4-FFF2-40B4-BE49-F238E27FC236}">
                <a16:creationId xmlns:a16="http://schemas.microsoft.com/office/drawing/2014/main" id="{94CECAEA-434C-4C1C-A571-69D127E87476}"/>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1588"/>
            <a:ext cx="9144000"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a:extLst>
              <a:ext uri="{FF2B5EF4-FFF2-40B4-BE49-F238E27FC236}">
                <a16:creationId xmlns:a16="http://schemas.microsoft.com/office/drawing/2014/main" id="{35645B5D-E4D1-41D9-866C-DA6DFA4E399C}"/>
              </a:ext>
            </a:extLst>
          </p:cNvPr>
          <p:cNvSpPr>
            <a:spLocks noGrp="1" noChangeArrowheads="1"/>
          </p:cNvSpPr>
          <p:nvPr>
            <p:ph type="title"/>
          </p:nvPr>
        </p:nvSpPr>
        <p:spPr bwMode="auto">
          <a:xfrm>
            <a:off x="179388" y="476250"/>
            <a:ext cx="8713787" cy="108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a:extLst>
              <a:ext uri="{FF2B5EF4-FFF2-40B4-BE49-F238E27FC236}">
                <a16:creationId xmlns:a16="http://schemas.microsoft.com/office/drawing/2014/main" id="{58D04E49-4F3B-4DD5-9F9C-6FD3584ABFFD}"/>
              </a:ext>
            </a:extLst>
          </p:cNvPr>
          <p:cNvSpPr>
            <a:spLocks noGrp="1" noChangeArrowheads="1"/>
          </p:cNvSpPr>
          <p:nvPr>
            <p:ph type="body" idx="1"/>
          </p:nvPr>
        </p:nvSpPr>
        <p:spPr bwMode="auto">
          <a:xfrm>
            <a:off x="457200" y="2060575"/>
            <a:ext cx="8229600" cy="439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4">
            <a:extLst>
              <a:ext uri="{FF2B5EF4-FFF2-40B4-BE49-F238E27FC236}">
                <a16:creationId xmlns:a16="http://schemas.microsoft.com/office/drawing/2014/main" id="{26541C17-0A7F-485C-81D0-303048A330B5}"/>
              </a:ext>
            </a:extLst>
          </p:cNvPr>
          <p:cNvSpPr>
            <a:spLocks noGrp="1" noChangeArrowheads="1"/>
          </p:cNvSpPr>
          <p:nvPr>
            <p:ph type="dt" sz="half" idx="2"/>
          </p:nvPr>
        </p:nvSpPr>
        <p:spPr bwMode="auto">
          <a:xfrm>
            <a:off x="457200" y="6524625"/>
            <a:ext cx="2133600" cy="333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200" smtClean="0">
                <a:solidFill>
                  <a:srgbClr val="540000"/>
                </a:solidFill>
                <a:latin typeface="+mn-lt"/>
                <a:cs typeface="+mn-cs"/>
              </a:defRPr>
            </a:lvl1pPr>
          </a:lstStyle>
          <a:p>
            <a:pPr>
              <a:defRPr/>
            </a:pPr>
            <a:fld id="{652C6E4B-AB1E-45CF-BE81-51792F2E937C}" type="datetimeFigureOut">
              <a:rPr lang="en-US"/>
              <a:pPr>
                <a:defRPr/>
              </a:pPr>
              <a:t>4/28/2018</a:t>
            </a:fld>
            <a:endParaRPr lang="en-US"/>
          </a:p>
        </p:txBody>
      </p:sp>
      <p:sp>
        <p:nvSpPr>
          <p:cNvPr id="1029" name="Rectangle 5">
            <a:extLst>
              <a:ext uri="{FF2B5EF4-FFF2-40B4-BE49-F238E27FC236}">
                <a16:creationId xmlns:a16="http://schemas.microsoft.com/office/drawing/2014/main" id="{D5CA1BEA-6061-4713-AD11-576AAB63C8F8}"/>
              </a:ext>
            </a:extLst>
          </p:cNvPr>
          <p:cNvSpPr>
            <a:spLocks noGrp="1" noChangeArrowheads="1"/>
          </p:cNvSpPr>
          <p:nvPr>
            <p:ph type="ftr" sz="quarter" idx="3"/>
          </p:nvPr>
        </p:nvSpPr>
        <p:spPr bwMode="auto">
          <a:xfrm>
            <a:off x="2700338" y="6524625"/>
            <a:ext cx="3671887" cy="333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200">
                <a:solidFill>
                  <a:srgbClr val="540000"/>
                </a:solidFill>
                <a:latin typeface="+mn-lt"/>
                <a:cs typeface="+mn-cs"/>
              </a:defRPr>
            </a:lvl1pPr>
          </a:lstStyle>
          <a:p>
            <a:pPr>
              <a:defRPr/>
            </a:pPr>
            <a:endParaRPr lang="en-US"/>
          </a:p>
        </p:txBody>
      </p:sp>
      <p:sp>
        <p:nvSpPr>
          <p:cNvPr id="1030" name="Rectangle 6">
            <a:extLst>
              <a:ext uri="{FF2B5EF4-FFF2-40B4-BE49-F238E27FC236}">
                <a16:creationId xmlns:a16="http://schemas.microsoft.com/office/drawing/2014/main" id="{3CC25ED7-14A7-43A6-BA3D-EEF65A8CBDA3}"/>
              </a:ext>
            </a:extLst>
          </p:cNvPr>
          <p:cNvSpPr>
            <a:spLocks noGrp="1" noChangeArrowheads="1"/>
          </p:cNvSpPr>
          <p:nvPr>
            <p:ph type="sldNum" sz="quarter" idx="4"/>
          </p:nvPr>
        </p:nvSpPr>
        <p:spPr bwMode="auto">
          <a:xfrm>
            <a:off x="6553200" y="6524625"/>
            <a:ext cx="2133600" cy="333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rgbClr val="540000"/>
                </a:solidFill>
              </a:defRPr>
            </a:lvl1pPr>
          </a:lstStyle>
          <a:p>
            <a:fld id="{19A6690A-16A4-4421-9D40-9174E0D415D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rgbClr val="540000"/>
          </a:solidFill>
          <a:latin typeface="+mj-lt"/>
          <a:ea typeface="+mj-ea"/>
          <a:cs typeface="+mj-cs"/>
        </a:defRPr>
      </a:lvl1pPr>
      <a:lvl2pPr algn="ctr" rtl="0" fontAlgn="base">
        <a:spcBef>
          <a:spcPct val="0"/>
        </a:spcBef>
        <a:spcAft>
          <a:spcPct val="0"/>
        </a:spcAft>
        <a:defRPr sz="4400">
          <a:solidFill>
            <a:srgbClr val="540000"/>
          </a:solidFill>
          <a:latin typeface="Arial" charset="0"/>
        </a:defRPr>
      </a:lvl2pPr>
      <a:lvl3pPr algn="ctr" rtl="0" fontAlgn="base">
        <a:spcBef>
          <a:spcPct val="0"/>
        </a:spcBef>
        <a:spcAft>
          <a:spcPct val="0"/>
        </a:spcAft>
        <a:defRPr sz="4400">
          <a:solidFill>
            <a:srgbClr val="540000"/>
          </a:solidFill>
          <a:latin typeface="Arial" charset="0"/>
        </a:defRPr>
      </a:lvl3pPr>
      <a:lvl4pPr algn="ctr" rtl="0" fontAlgn="base">
        <a:spcBef>
          <a:spcPct val="0"/>
        </a:spcBef>
        <a:spcAft>
          <a:spcPct val="0"/>
        </a:spcAft>
        <a:defRPr sz="4400">
          <a:solidFill>
            <a:srgbClr val="540000"/>
          </a:solidFill>
          <a:latin typeface="Arial" charset="0"/>
        </a:defRPr>
      </a:lvl4pPr>
      <a:lvl5pPr algn="ctr" rtl="0" fontAlgn="base">
        <a:spcBef>
          <a:spcPct val="0"/>
        </a:spcBef>
        <a:spcAft>
          <a:spcPct val="0"/>
        </a:spcAft>
        <a:defRPr sz="4400">
          <a:solidFill>
            <a:srgbClr val="540000"/>
          </a:solidFill>
          <a:latin typeface="Arial" charset="0"/>
        </a:defRPr>
      </a:lvl5pPr>
      <a:lvl6pPr marL="457200" algn="ctr" rtl="0" eaLnBrk="1" fontAlgn="base" hangingPunct="1">
        <a:spcBef>
          <a:spcPct val="0"/>
        </a:spcBef>
        <a:spcAft>
          <a:spcPct val="0"/>
        </a:spcAft>
        <a:defRPr sz="4400">
          <a:solidFill>
            <a:srgbClr val="540000"/>
          </a:solidFill>
          <a:latin typeface="Arial" charset="0"/>
        </a:defRPr>
      </a:lvl6pPr>
      <a:lvl7pPr marL="914400" algn="ctr" rtl="0" eaLnBrk="1" fontAlgn="base" hangingPunct="1">
        <a:spcBef>
          <a:spcPct val="0"/>
        </a:spcBef>
        <a:spcAft>
          <a:spcPct val="0"/>
        </a:spcAft>
        <a:defRPr sz="4400">
          <a:solidFill>
            <a:srgbClr val="540000"/>
          </a:solidFill>
          <a:latin typeface="Arial" charset="0"/>
        </a:defRPr>
      </a:lvl7pPr>
      <a:lvl8pPr marL="1371600" algn="ctr" rtl="0" eaLnBrk="1" fontAlgn="base" hangingPunct="1">
        <a:spcBef>
          <a:spcPct val="0"/>
        </a:spcBef>
        <a:spcAft>
          <a:spcPct val="0"/>
        </a:spcAft>
        <a:defRPr sz="4400">
          <a:solidFill>
            <a:srgbClr val="540000"/>
          </a:solidFill>
          <a:latin typeface="Arial" charset="0"/>
        </a:defRPr>
      </a:lvl8pPr>
      <a:lvl9pPr marL="1828800" algn="ctr" rtl="0" eaLnBrk="1" fontAlgn="base" hangingPunct="1">
        <a:spcBef>
          <a:spcPct val="0"/>
        </a:spcBef>
        <a:spcAft>
          <a:spcPct val="0"/>
        </a:spcAft>
        <a:defRPr sz="4400">
          <a:solidFill>
            <a:srgbClr val="540000"/>
          </a:solidFill>
          <a:latin typeface="Arial" charset="0"/>
        </a:defRPr>
      </a:lvl9pPr>
    </p:titleStyle>
    <p:bodyStyle>
      <a:lvl1pPr marL="342900" indent="-342900" algn="l" rtl="0" fontAlgn="base">
        <a:spcBef>
          <a:spcPct val="20000"/>
        </a:spcBef>
        <a:spcAft>
          <a:spcPct val="0"/>
        </a:spcAft>
        <a:buChar char="•"/>
        <a:defRPr sz="3200">
          <a:solidFill>
            <a:srgbClr val="540000"/>
          </a:solidFill>
          <a:latin typeface="+mn-lt"/>
          <a:ea typeface="+mn-ea"/>
          <a:cs typeface="+mn-cs"/>
        </a:defRPr>
      </a:lvl1pPr>
      <a:lvl2pPr marL="742950" indent="-285750" algn="l" rtl="0" fontAlgn="base">
        <a:spcBef>
          <a:spcPct val="20000"/>
        </a:spcBef>
        <a:spcAft>
          <a:spcPct val="0"/>
        </a:spcAft>
        <a:buChar char="–"/>
        <a:defRPr sz="2800">
          <a:solidFill>
            <a:srgbClr val="540000"/>
          </a:solidFill>
          <a:latin typeface="+mn-lt"/>
        </a:defRPr>
      </a:lvl2pPr>
      <a:lvl3pPr marL="1143000" indent="-228600" algn="l" rtl="0" fontAlgn="base">
        <a:spcBef>
          <a:spcPct val="20000"/>
        </a:spcBef>
        <a:spcAft>
          <a:spcPct val="0"/>
        </a:spcAft>
        <a:buChar char="•"/>
        <a:defRPr sz="2400">
          <a:solidFill>
            <a:srgbClr val="540000"/>
          </a:solidFill>
          <a:latin typeface="+mn-lt"/>
        </a:defRPr>
      </a:lvl3pPr>
      <a:lvl4pPr marL="1600200" indent="-228600" algn="l" rtl="0" fontAlgn="base">
        <a:spcBef>
          <a:spcPct val="20000"/>
        </a:spcBef>
        <a:spcAft>
          <a:spcPct val="0"/>
        </a:spcAft>
        <a:buChar char="–"/>
        <a:defRPr sz="2000">
          <a:solidFill>
            <a:srgbClr val="540000"/>
          </a:solidFill>
          <a:latin typeface="+mn-lt"/>
        </a:defRPr>
      </a:lvl4pPr>
      <a:lvl5pPr marL="2057400" indent="-228600" algn="l" rtl="0" fontAlgn="base">
        <a:spcBef>
          <a:spcPct val="20000"/>
        </a:spcBef>
        <a:spcAft>
          <a:spcPct val="0"/>
        </a:spcAft>
        <a:buChar char="»"/>
        <a:defRPr sz="2000">
          <a:solidFill>
            <a:srgbClr val="540000"/>
          </a:solidFill>
          <a:latin typeface="+mn-lt"/>
        </a:defRPr>
      </a:lvl5pPr>
      <a:lvl6pPr marL="2514600" indent="-228600" algn="l" rtl="0" eaLnBrk="1" fontAlgn="base" hangingPunct="1">
        <a:spcBef>
          <a:spcPct val="20000"/>
        </a:spcBef>
        <a:spcAft>
          <a:spcPct val="0"/>
        </a:spcAft>
        <a:buChar char="»"/>
        <a:defRPr sz="2000">
          <a:solidFill>
            <a:srgbClr val="540000"/>
          </a:solidFill>
          <a:latin typeface="+mn-lt"/>
        </a:defRPr>
      </a:lvl6pPr>
      <a:lvl7pPr marL="2971800" indent="-228600" algn="l" rtl="0" eaLnBrk="1" fontAlgn="base" hangingPunct="1">
        <a:spcBef>
          <a:spcPct val="20000"/>
        </a:spcBef>
        <a:spcAft>
          <a:spcPct val="0"/>
        </a:spcAft>
        <a:buChar char="»"/>
        <a:defRPr sz="2000">
          <a:solidFill>
            <a:srgbClr val="540000"/>
          </a:solidFill>
          <a:latin typeface="+mn-lt"/>
        </a:defRPr>
      </a:lvl7pPr>
      <a:lvl8pPr marL="3429000" indent="-228600" algn="l" rtl="0" eaLnBrk="1" fontAlgn="base" hangingPunct="1">
        <a:spcBef>
          <a:spcPct val="20000"/>
        </a:spcBef>
        <a:spcAft>
          <a:spcPct val="0"/>
        </a:spcAft>
        <a:buChar char="»"/>
        <a:defRPr sz="2000">
          <a:solidFill>
            <a:srgbClr val="540000"/>
          </a:solidFill>
          <a:latin typeface="+mn-lt"/>
        </a:defRPr>
      </a:lvl8pPr>
      <a:lvl9pPr marL="3886200" indent="-228600" algn="l" rtl="0" eaLnBrk="1" fontAlgn="base" hangingPunct="1">
        <a:spcBef>
          <a:spcPct val="20000"/>
        </a:spcBef>
        <a:spcAft>
          <a:spcPct val="0"/>
        </a:spcAft>
        <a:buChar char="»"/>
        <a:defRPr sz="2000">
          <a:solidFill>
            <a:srgbClr val="54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CC9900"/>
        </a:solidFill>
        <a:effectLst/>
      </p:bgPr>
    </p:bg>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51837732-3CE4-4114-953B-92F241382132}"/>
              </a:ext>
            </a:extLst>
          </p:cNvPr>
          <p:cNvSpPr>
            <a:spLocks noGrp="1"/>
          </p:cNvSpPr>
          <p:nvPr>
            <p:ph type="ctrTitle"/>
          </p:nvPr>
        </p:nvSpPr>
        <p:spPr>
          <a:xfrm>
            <a:off x="685800" y="609600"/>
            <a:ext cx="7772400" cy="2990850"/>
          </a:xfrm>
        </p:spPr>
        <p:txBody>
          <a:bodyPr/>
          <a:lstStyle/>
          <a:p>
            <a:r>
              <a:rPr lang="en-US" altLang="en-US" sz="9600" b="1" dirty="0"/>
              <a:t>Remember The Bees</a:t>
            </a:r>
          </a:p>
        </p:txBody>
      </p:sp>
      <p:sp>
        <p:nvSpPr>
          <p:cNvPr id="3" name="Subtitle 2">
            <a:extLst>
              <a:ext uri="{FF2B5EF4-FFF2-40B4-BE49-F238E27FC236}">
                <a16:creationId xmlns:a16="http://schemas.microsoft.com/office/drawing/2014/main" id="{86441168-9366-4E69-B96F-BE51E6C3F84C}"/>
              </a:ext>
            </a:extLst>
          </p:cNvPr>
          <p:cNvSpPr>
            <a:spLocks noGrp="1"/>
          </p:cNvSpPr>
          <p:nvPr>
            <p:ph type="subTitle" idx="1"/>
          </p:nvPr>
        </p:nvSpPr>
        <p:spPr>
          <a:xfrm>
            <a:off x="1219200" y="3886200"/>
            <a:ext cx="6705600" cy="1752600"/>
          </a:xfrm>
        </p:spPr>
        <p:txBody>
          <a:bodyPr>
            <a:noAutofit/>
          </a:bodyPr>
          <a:lstStyle/>
          <a:p>
            <a:pPr>
              <a:defRPr/>
            </a:pPr>
            <a:r>
              <a:rPr lang="en-US" sz="6600" dirty="0">
                <a:solidFill>
                  <a:schemeClr val="accent5"/>
                </a:solidFill>
              </a:rPr>
              <a:t>Hebrews 8:10-12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FA142-A71E-4FFE-BC68-5C23A39AB19A}"/>
              </a:ext>
            </a:extLst>
          </p:cNvPr>
          <p:cNvSpPr>
            <a:spLocks noGrp="1"/>
          </p:cNvSpPr>
          <p:nvPr>
            <p:ph type="title"/>
          </p:nvPr>
        </p:nvSpPr>
        <p:spPr>
          <a:xfrm>
            <a:off x="277813" y="476250"/>
            <a:ext cx="8588375" cy="1081088"/>
          </a:xfrm>
        </p:spPr>
        <p:txBody>
          <a:bodyPr/>
          <a:lstStyle/>
          <a:p>
            <a:pPr>
              <a:defRPr/>
            </a:pPr>
            <a:r>
              <a:rPr lang="en-US" sz="5400" dirty="0">
                <a:solidFill>
                  <a:schemeClr val="accent5"/>
                </a:solidFill>
              </a:rPr>
              <a:t>Be Doers</a:t>
            </a:r>
          </a:p>
        </p:txBody>
      </p:sp>
      <p:sp>
        <p:nvSpPr>
          <p:cNvPr id="3" name="Content Placeholder 2">
            <a:extLst>
              <a:ext uri="{FF2B5EF4-FFF2-40B4-BE49-F238E27FC236}">
                <a16:creationId xmlns:a16="http://schemas.microsoft.com/office/drawing/2014/main" id="{11AE7AFB-B612-443B-91FA-7A592F1D14A5}"/>
              </a:ext>
            </a:extLst>
          </p:cNvPr>
          <p:cNvSpPr>
            <a:spLocks noGrp="1"/>
          </p:cNvSpPr>
          <p:nvPr>
            <p:ph idx="1"/>
          </p:nvPr>
        </p:nvSpPr>
        <p:spPr>
          <a:xfrm>
            <a:off x="381000" y="1981200"/>
            <a:ext cx="8382000" cy="4572000"/>
          </a:xfrm>
        </p:spPr>
        <p:txBody>
          <a:bodyPr lIns="0" tIns="0" rIns="0" bIns="0" anchor="ctr">
            <a:normAutofit/>
          </a:bodyPr>
          <a:lstStyle/>
          <a:p>
            <a:pPr marL="0" indent="0">
              <a:spcBef>
                <a:spcPts val="0"/>
              </a:spcBef>
              <a:buFontTx/>
              <a:buNone/>
              <a:defRPr/>
            </a:pPr>
            <a:r>
              <a:rPr lang="en-US" sz="4400" i="1" dirty="0"/>
              <a:t>But </a:t>
            </a:r>
            <a:r>
              <a:rPr lang="en-US" sz="4400" b="1" i="1" dirty="0"/>
              <a:t>be doers </a:t>
            </a:r>
            <a:r>
              <a:rPr lang="en-US" sz="4400" i="1" dirty="0"/>
              <a:t>of the word, and not hearers only, deceiving yourselves.</a:t>
            </a:r>
          </a:p>
          <a:p>
            <a:pPr marL="0" indent="0" algn="r">
              <a:spcBef>
                <a:spcPts val="0"/>
              </a:spcBef>
              <a:buFontTx/>
              <a:buNone/>
              <a:defRPr/>
            </a:pPr>
            <a:r>
              <a:rPr lang="en-US" sz="4400" dirty="0">
                <a:solidFill>
                  <a:schemeClr val="accent1">
                    <a:lumMod val="20000"/>
                    <a:lumOff val="80000"/>
                  </a:schemeClr>
                </a:solidFill>
              </a:rPr>
              <a:t>James 1:22</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FE170-1C0C-4C55-A420-6AD5E04859DA}"/>
              </a:ext>
            </a:extLst>
          </p:cNvPr>
          <p:cNvSpPr>
            <a:spLocks noGrp="1"/>
          </p:cNvSpPr>
          <p:nvPr>
            <p:ph type="title"/>
          </p:nvPr>
        </p:nvSpPr>
        <p:spPr>
          <a:xfrm>
            <a:off x="277813" y="476250"/>
            <a:ext cx="8588375" cy="1081088"/>
          </a:xfrm>
        </p:spPr>
        <p:txBody>
          <a:bodyPr/>
          <a:lstStyle/>
          <a:p>
            <a:pPr>
              <a:defRPr/>
            </a:pPr>
            <a:r>
              <a:rPr lang="en-US" sz="5400" dirty="0">
                <a:solidFill>
                  <a:schemeClr val="accent5"/>
                </a:solidFill>
              </a:rPr>
              <a:t>Be Obedient</a:t>
            </a:r>
          </a:p>
        </p:txBody>
      </p:sp>
      <p:sp>
        <p:nvSpPr>
          <p:cNvPr id="3" name="Content Placeholder 2">
            <a:extLst>
              <a:ext uri="{FF2B5EF4-FFF2-40B4-BE49-F238E27FC236}">
                <a16:creationId xmlns:a16="http://schemas.microsoft.com/office/drawing/2014/main" id="{26C3BEE1-573B-4961-84E7-0CD501C1667C}"/>
              </a:ext>
            </a:extLst>
          </p:cNvPr>
          <p:cNvSpPr>
            <a:spLocks noGrp="1"/>
          </p:cNvSpPr>
          <p:nvPr>
            <p:ph idx="1"/>
          </p:nvPr>
        </p:nvSpPr>
        <p:spPr>
          <a:xfrm>
            <a:off x="381000" y="1981200"/>
            <a:ext cx="8382000" cy="4572000"/>
          </a:xfrm>
        </p:spPr>
        <p:txBody>
          <a:bodyPr lIns="0" tIns="0" rIns="0" bIns="0" anchor="ctr">
            <a:normAutofit/>
          </a:bodyPr>
          <a:lstStyle/>
          <a:p>
            <a:pPr marL="0" indent="0">
              <a:spcBef>
                <a:spcPts val="0"/>
              </a:spcBef>
              <a:buFontTx/>
              <a:buNone/>
              <a:defRPr/>
            </a:pPr>
            <a:r>
              <a:rPr lang="en-US" sz="4400" i="1" dirty="0"/>
              <a:t>Remind them to </a:t>
            </a:r>
            <a:r>
              <a:rPr lang="en-US" sz="4400" b="1" i="1" dirty="0"/>
              <a:t>be submissive </a:t>
            </a:r>
            <a:r>
              <a:rPr lang="en-US" sz="4400" i="1" dirty="0"/>
              <a:t>to rulers and authorities, to </a:t>
            </a:r>
            <a:r>
              <a:rPr lang="en-US" sz="4400" b="1" i="1" dirty="0"/>
              <a:t>be obedient</a:t>
            </a:r>
            <a:r>
              <a:rPr lang="en-US" sz="4400" i="1" dirty="0"/>
              <a:t>, to </a:t>
            </a:r>
            <a:r>
              <a:rPr lang="en-US" sz="4400" b="1" i="1" dirty="0"/>
              <a:t>be ready </a:t>
            </a:r>
            <a:r>
              <a:rPr lang="en-US" sz="4400" i="1" dirty="0"/>
              <a:t>for every good work,</a:t>
            </a:r>
          </a:p>
          <a:p>
            <a:pPr marL="0" indent="0" algn="r">
              <a:spcBef>
                <a:spcPts val="0"/>
              </a:spcBef>
              <a:buFontTx/>
              <a:buNone/>
              <a:defRPr/>
            </a:pPr>
            <a:r>
              <a:rPr lang="en-US" sz="4400" dirty="0">
                <a:solidFill>
                  <a:schemeClr val="accent1">
                    <a:lumMod val="20000"/>
                    <a:lumOff val="80000"/>
                  </a:schemeClr>
                </a:solidFill>
              </a:rPr>
              <a:t>Titus 3:1</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E1542-61F1-4EA6-A1F4-CA19536B8009}"/>
              </a:ext>
            </a:extLst>
          </p:cNvPr>
          <p:cNvSpPr>
            <a:spLocks noGrp="1"/>
          </p:cNvSpPr>
          <p:nvPr>
            <p:ph type="title"/>
          </p:nvPr>
        </p:nvSpPr>
        <p:spPr>
          <a:xfrm>
            <a:off x="277813" y="476250"/>
            <a:ext cx="8588375" cy="1081088"/>
          </a:xfrm>
        </p:spPr>
        <p:txBody>
          <a:bodyPr/>
          <a:lstStyle/>
          <a:p>
            <a:pPr>
              <a:defRPr/>
            </a:pPr>
            <a:r>
              <a:rPr lang="en-US" sz="5400" dirty="0">
                <a:solidFill>
                  <a:schemeClr val="accent5"/>
                </a:solidFill>
              </a:rPr>
              <a:t>Be Careful</a:t>
            </a:r>
          </a:p>
        </p:txBody>
      </p:sp>
      <p:sp>
        <p:nvSpPr>
          <p:cNvPr id="3" name="Content Placeholder 2">
            <a:extLst>
              <a:ext uri="{FF2B5EF4-FFF2-40B4-BE49-F238E27FC236}">
                <a16:creationId xmlns:a16="http://schemas.microsoft.com/office/drawing/2014/main" id="{15F2B0BC-AA4D-42B9-B240-96D67F843A54}"/>
              </a:ext>
            </a:extLst>
          </p:cNvPr>
          <p:cNvSpPr>
            <a:spLocks noGrp="1"/>
          </p:cNvSpPr>
          <p:nvPr>
            <p:ph idx="1"/>
          </p:nvPr>
        </p:nvSpPr>
        <p:spPr>
          <a:xfrm>
            <a:off x="381000" y="1981200"/>
            <a:ext cx="8382000" cy="4572000"/>
          </a:xfrm>
        </p:spPr>
        <p:txBody>
          <a:bodyPr lIns="0" tIns="0" rIns="0" bIns="0" anchor="ctr">
            <a:normAutofit fontScale="92500" lnSpcReduction="10000"/>
          </a:bodyPr>
          <a:lstStyle/>
          <a:p>
            <a:pPr marL="0" indent="0">
              <a:spcBef>
                <a:spcPts val="0"/>
              </a:spcBef>
              <a:buFontTx/>
              <a:buNone/>
              <a:defRPr/>
            </a:pPr>
            <a:r>
              <a:rPr lang="en-US" sz="4400" i="1" dirty="0"/>
              <a:t>The saying is trustworthy, and I want you to insist on these things, so that those who have believed in God may </a:t>
            </a:r>
            <a:r>
              <a:rPr lang="en-US" sz="4400" b="1" i="1" dirty="0"/>
              <a:t>be careful </a:t>
            </a:r>
            <a:r>
              <a:rPr lang="en-US" sz="4400" i="1" dirty="0"/>
              <a:t>to devote themselves to good works. These things are excellent and profitable for people.</a:t>
            </a:r>
          </a:p>
          <a:p>
            <a:pPr marL="0" indent="0" algn="r">
              <a:spcBef>
                <a:spcPts val="0"/>
              </a:spcBef>
              <a:buFontTx/>
              <a:buNone/>
              <a:defRPr/>
            </a:pPr>
            <a:r>
              <a:rPr lang="en-US" sz="4400" dirty="0">
                <a:solidFill>
                  <a:schemeClr val="accent1">
                    <a:lumMod val="20000"/>
                    <a:lumOff val="80000"/>
                  </a:schemeClr>
                </a:solidFill>
              </a:rPr>
              <a:t>Titus 3:8</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44421-FF42-4F3E-95A7-B69B3341BA2A}"/>
              </a:ext>
            </a:extLst>
          </p:cNvPr>
          <p:cNvSpPr>
            <a:spLocks noGrp="1"/>
          </p:cNvSpPr>
          <p:nvPr>
            <p:ph type="title"/>
          </p:nvPr>
        </p:nvSpPr>
        <p:spPr>
          <a:xfrm>
            <a:off x="277813" y="476250"/>
            <a:ext cx="8588375" cy="1081088"/>
          </a:xfrm>
        </p:spPr>
        <p:txBody>
          <a:bodyPr/>
          <a:lstStyle/>
          <a:p>
            <a:pPr>
              <a:defRPr/>
            </a:pPr>
            <a:r>
              <a:rPr lang="en-US" sz="5400" dirty="0">
                <a:solidFill>
                  <a:schemeClr val="accent5"/>
                </a:solidFill>
              </a:rPr>
              <a:t>Be Watchful</a:t>
            </a:r>
          </a:p>
        </p:txBody>
      </p:sp>
      <p:sp>
        <p:nvSpPr>
          <p:cNvPr id="3" name="Content Placeholder 2">
            <a:extLst>
              <a:ext uri="{FF2B5EF4-FFF2-40B4-BE49-F238E27FC236}">
                <a16:creationId xmlns:a16="http://schemas.microsoft.com/office/drawing/2014/main" id="{5B2C0ECC-2766-4E1A-BF2D-F4516331EBE3}"/>
              </a:ext>
            </a:extLst>
          </p:cNvPr>
          <p:cNvSpPr>
            <a:spLocks noGrp="1"/>
          </p:cNvSpPr>
          <p:nvPr>
            <p:ph idx="1"/>
          </p:nvPr>
        </p:nvSpPr>
        <p:spPr>
          <a:xfrm>
            <a:off x="381000" y="1981200"/>
            <a:ext cx="8382000" cy="4572000"/>
          </a:xfrm>
        </p:spPr>
        <p:txBody>
          <a:bodyPr lIns="0" tIns="0" rIns="0" bIns="0" anchor="ctr">
            <a:normAutofit/>
          </a:bodyPr>
          <a:lstStyle/>
          <a:p>
            <a:pPr marL="0" indent="0">
              <a:spcBef>
                <a:spcPts val="0"/>
              </a:spcBef>
              <a:buFontTx/>
              <a:buNone/>
              <a:defRPr/>
            </a:pPr>
            <a:r>
              <a:rPr lang="en-US" sz="4400" b="1" i="1" dirty="0"/>
              <a:t>Be sober-minded</a:t>
            </a:r>
            <a:r>
              <a:rPr lang="en-US" sz="4400" i="1" dirty="0"/>
              <a:t>; </a:t>
            </a:r>
            <a:r>
              <a:rPr lang="en-US" sz="4400" b="1" i="1" dirty="0"/>
              <a:t>be watchful</a:t>
            </a:r>
            <a:r>
              <a:rPr lang="en-US" sz="4400" i="1" dirty="0"/>
              <a:t>. Your adversary the devil prowls around like a roaring lion, seeking someone to devour.</a:t>
            </a:r>
          </a:p>
          <a:p>
            <a:pPr marL="0" indent="0" algn="r">
              <a:spcBef>
                <a:spcPts val="0"/>
              </a:spcBef>
              <a:buFontTx/>
              <a:buNone/>
              <a:defRPr/>
            </a:pPr>
            <a:r>
              <a:rPr lang="en-US" sz="4400" dirty="0">
                <a:solidFill>
                  <a:schemeClr val="accent1">
                    <a:lumMod val="20000"/>
                    <a:lumOff val="80000"/>
                  </a:schemeClr>
                </a:solidFill>
              </a:rPr>
              <a:t>1Peter 5:8</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CD50B-286D-47AD-902E-A0CF68107570}"/>
              </a:ext>
            </a:extLst>
          </p:cNvPr>
          <p:cNvSpPr>
            <a:spLocks noGrp="1"/>
          </p:cNvSpPr>
          <p:nvPr>
            <p:ph type="title"/>
          </p:nvPr>
        </p:nvSpPr>
        <p:spPr>
          <a:xfrm>
            <a:off x="277813" y="476250"/>
            <a:ext cx="8588375" cy="1081088"/>
          </a:xfrm>
        </p:spPr>
        <p:txBody>
          <a:bodyPr/>
          <a:lstStyle/>
          <a:p>
            <a:pPr>
              <a:defRPr/>
            </a:pPr>
            <a:r>
              <a:rPr lang="en-US" sz="5400" dirty="0">
                <a:solidFill>
                  <a:schemeClr val="accent5"/>
                </a:solidFill>
              </a:rPr>
              <a:t>Be Sober</a:t>
            </a:r>
          </a:p>
        </p:txBody>
      </p:sp>
      <p:sp>
        <p:nvSpPr>
          <p:cNvPr id="3" name="Content Placeholder 2">
            <a:extLst>
              <a:ext uri="{FF2B5EF4-FFF2-40B4-BE49-F238E27FC236}">
                <a16:creationId xmlns:a16="http://schemas.microsoft.com/office/drawing/2014/main" id="{579E4C1A-316E-4AF4-A42C-7F64634B7322}"/>
              </a:ext>
            </a:extLst>
          </p:cNvPr>
          <p:cNvSpPr>
            <a:spLocks noGrp="1"/>
          </p:cNvSpPr>
          <p:nvPr>
            <p:ph idx="1"/>
          </p:nvPr>
        </p:nvSpPr>
        <p:spPr>
          <a:xfrm>
            <a:off x="381000" y="1981200"/>
            <a:ext cx="8382000" cy="4572000"/>
          </a:xfrm>
        </p:spPr>
        <p:txBody>
          <a:bodyPr lIns="0" tIns="0" rIns="0" bIns="0" anchor="ctr">
            <a:normAutofit/>
          </a:bodyPr>
          <a:lstStyle/>
          <a:p>
            <a:pPr marL="0" indent="0">
              <a:spcBef>
                <a:spcPts val="0"/>
              </a:spcBef>
              <a:buFontTx/>
              <a:buNone/>
              <a:defRPr/>
            </a:pPr>
            <a:r>
              <a:rPr lang="en-US" sz="4400" i="1" dirty="0"/>
              <a:t>So then let us not sleep, as others do, but let us keep awake and </a:t>
            </a:r>
            <a:r>
              <a:rPr lang="en-US" sz="4400" b="1" i="1" dirty="0"/>
              <a:t>be sober</a:t>
            </a:r>
            <a:r>
              <a:rPr lang="en-US" sz="4400" i="1" dirty="0"/>
              <a:t>.</a:t>
            </a:r>
          </a:p>
          <a:p>
            <a:pPr marL="0" indent="0" algn="r">
              <a:spcBef>
                <a:spcPts val="0"/>
              </a:spcBef>
              <a:buFontTx/>
              <a:buNone/>
              <a:defRPr/>
            </a:pPr>
            <a:r>
              <a:rPr lang="en-US" sz="4400" dirty="0">
                <a:solidFill>
                  <a:schemeClr val="accent1">
                    <a:lumMod val="20000"/>
                    <a:lumOff val="80000"/>
                  </a:schemeClr>
                </a:solidFill>
              </a:rPr>
              <a:t>1Thessalonians 5:6</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CC9900"/>
        </a:solidFill>
        <a:effectLst/>
      </p:bgPr>
    </p:bg>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2A4CAA60-1B9E-4DEF-8119-89D6BB832379}"/>
              </a:ext>
            </a:extLst>
          </p:cNvPr>
          <p:cNvSpPr>
            <a:spLocks noGrp="1"/>
          </p:cNvSpPr>
          <p:nvPr>
            <p:ph type="ctrTitle"/>
          </p:nvPr>
        </p:nvSpPr>
        <p:spPr>
          <a:xfrm>
            <a:off x="685800" y="2238375"/>
            <a:ext cx="7772400" cy="2381250"/>
          </a:xfrm>
        </p:spPr>
        <p:txBody>
          <a:bodyPr/>
          <a:lstStyle/>
          <a:p>
            <a:r>
              <a:rPr lang="en-US" altLang="en-US" sz="9600" b="1"/>
              <a:t>Are You Being?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CC99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E802FA-A550-4A89-B8DE-8869FFB94642}"/>
              </a:ext>
            </a:extLst>
          </p:cNvPr>
          <p:cNvSpPr>
            <a:spLocks noGrp="1"/>
          </p:cNvSpPr>
          <p:nvPr>
            <p:ph type="title"/>
          </p:nvPr>
        </p:nvSpPr>
        <p:spPr>
          <a:xfrm>
            <a:off x="277813" y="0"/>
            <a:ext cx="8588375" cy="830263"/>
          </a:xfrm>
        </p:spPr>
        <p:txBody>
          <a:bodyPr lIns="0" tIns="0" rIns="0" bIns="0">
            <a:spAutoFit/>
          </a:bodyPr>
          <a:lstStyle/>
          <a:p>
            <a:pPr>
              <a:defRPr/>
            </a:pPr>
            <a:r>
              <a:rPr lang="en-US" sz="5400" dirty="0">
                <a:solidFill>
                  <a:schemeClr val="accent5"/>
                </a:solidFill>
              </a:rPr>
              <a:t>Hebrews 8:10-12</a:t>
            </a:r>
          </a:p>
        </p:txBody>
      </p:sp>
      <p:sp>
        <p:nvSpPr>
          <p:cNvPr id="3" name="Content Placeholder 2">
            <a:extLst>
              <a:ext uri="{FF2B5EF4-FFF2-40B4-BE49-F238E27FC236}">
                <a16:creationId xmlns:a16="http://schemas.microsoft.com/office/drawing/2014/main" id="{9D959890-0228-4E71-AEAC-4D5B93D44553}"/>
              </a:ext>
            </a:extLst>
          </p:cNvPr>
          <p:cNvSpPr>
            <a:spLocks noGrp="1"/>
          </p:cNvSpPr>
          <p:nvPr>
            <p:ph idx="1"/>
          </p:nvPr>
        </p:nvSpPr>
        <p:spPr>
          <a:xfrm>
            <a:off x="228600" y="914400"/>
            <a:ext cx="8686800" cy="5715000"/>
          </a:xfrm>
        </p:spPr>
        <p:txBody>
          <a:bodyPr lIns="0" tIns="0" rIns="0" bIns="0" anchor="ctr">
            <a:normAutofit fontScale="77500" lnSpcReduction="20000"/>
          </a:bodyPr>
          <a:lstStyle/>
          <a:p>
            <a:pPr marL="0" indent="0">
              <a:spcBef>
                <a:spcPts val="0"/>
              </a:spcBef>
              <a:buFontTx/>
              <a:buNone/>
              <a:defRPr/>
            </a:pPr>
            <a:r>
              <a:rPr lang="en-US" sz="4400" i="1" dirty="0"/>
              <a:t>For this is the covenant that I will make with the house of Israel after those days, declares the Lord: I will put my laws into their minds, and write them on their hearts, and I will </a:t>
            </a:r>
            <a:r>
              <a:rPr lang="en-US" sz="4400" b="1" i="1" dirty="0"/>
              <a:t>be</a:t>
            </a:r>
            <a:r>
              <a:rPr lang="en-US" sz="4400" i="1" dirty="0"/>
              <a:t> their God, and they shall </a:t>
            </a:r>
            <a:r>
              <a:rPr lang="en-US" sz="4400" b="1" i="1" dirty="0"/>
              <a:t>be</a:t>
            </a:r>
            <a:r>
              <a:rPr lang="en-US" sz="4400" i="1" dirty="0"/>
              <a:t> my people.</a:t>
            </a:r>
          </a:p>
          <a:p>
            <a:pPr marL="0" indent="0">
              <a:spcBef>
                <a:spcPts val="0"/>
              </a:spcBef>
              <a:buFontTx/>
              <a:buNone/>
              <a:defRPr/>
            </a:pPr>
            <a:r>
              <a:rPr lang="en-US" sz="4400" i="1" dirty="0"/>
              <a:t>And they shall not teach, each one his neighbor and each one his brother, saying, 'Know the Lord,' for they shall all know me, from the least of them to the greatest.</a:t>
            </a:r>
          </a:p>
          <a:p>
            <a:pPr marL="0" indent="0">
              <a:spcBef>
                <a:spcPts val="0"/>
              </a:spcBef>
              <a:buFontTx/>
              <a:buNone/>
              <a:defRPr/>
            </a:pPr>
            <a:r>
              <a:rPr lang="en-US" sz="4400" i="1" dirty="0"/>
              <a:t>For I will </a:t>
            </a:r>
            <a:r>
              <a:rPr lang="en-US" sz="4400" b="1" i="1" dirty="0"/>
              <a:t>be</a:t>
            </a:r>
            <a:r>
              <a:rPr lang="en-US" sz="4400" i="1" dirty="0"/>
              <a:t> merciful toward their iniquities, and I will remember their sins no more."</a:t>
            </a:r>
            <a:endParaRPr lang="en-US" sz="4400" dirty="0">
              <a:solidFill>
                <a:schemeClr val="accent1">
                  <a:lumMod val="20000"/>
                  <a:lumOff val="80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06D59-7BD1-447F-A950-95C9DF2F409D}"/>
              </a:ext>
            </a:extLst>
          </p:cNvPr>
          <p:cNvSpPr>
            <a:spLocks noGrp="1"/>
          </p:cNvSpPr>
          <p:nvPr>
            <p:ph type="title"/>
          </p:nvPr>
        </p:nvSpPr>
        <p:spPr>
          <a:xfrm>
            <a:off x="277813" y="476250"/>
            <a:ext cx="8588375" cy="1081088"/>
          </a:xfrm>
        </p:spPr>
        <p:txBody>
          <a:bodyPr/>
          <a:lstStyle/>
          <a:p>
            <a:pPr>
              <a:defRPr/>
            </a:pPr>
            <a:r>
              <a:rPr lang="en-US" sz="5400" dirty="0">
                <a:solidFill>
                  <a:schemeClr val="accent5"/>
                </a:solidFill>
              </a:rPr>
              <a:t>Be at Peace</a:t>
            </a:r>
          </a:p>
        </p:txBody>
      </p:sp>
      <p:sp>
        <p:nvSpPr>
          <p:cNvPr id="3" name="Content Placeholder 2">
            <a:extLst>
              <a:ext uri="{FF2B5EF4-FFF2-40B4-BE49-F238E27FC236}">
                <a16:creationId xmlns:a16="http://schemas.microsoft.com/office/drawing/2014/main" id="{155A00E5-0068-4465-9873-272952452335}"/>
              </a:ext>
            </a:extLst>
          </p:cNvPr>
          <p:cNvSpPr>
            <a:spLocks noGrp="1"/>
          </p:cNvSpPr>
          <p:nvPr>
            <p:ph idx="1"/>
          </p:nvPr>
        </p:nvSpPr>
        <p:spPr>
          <a:xfrm>
            <a:off x="381000" y="1981200"/>
            <a:ext cx="8382000" cy="4572000"/>
          </a:xfrm>
        </p:spPr>
        <p:txBody>
          <a:bodyPr lIns="0" tIns="0" rIns="0" bIns="0" anchor="ctr">
            <a:normAutofit fontScale="92500"/>
          </a:bodyPr>
          <a:lstStyle/>
          <a:p>
            <a:pPr marL="0" indent="0">
              <a:spcBef>
                <a:spcPts val="0"/>
              </a:spcBef>
              <a:buFontTx/>
              <a:buNone/>
              <a:defRPr/>
            </a:pPr>
            <a:r>
              <a:rPr lang="en-US" sz="4400" i="1" dirty="0"/>
              <a:t>We ask you, brothers, to respect those who labor among you and are over you in the Lord and admonish you, and to esteem them very highly in love because of their work. </a:t>
            </a:r>
            <a:r>
              <a:rPr lang="en-US" sz="4400" b="1" i="1" dirty="0"/>
              <a:t>Be at peace</a:t>
            </a:r>
            <a:r>
              <a:rPr lang="en-US" sz="4400" i="1" dirty="0"/>
              <a:t> among yourselves.</a:t>
            </a:r>
          </a:p>
          <a:p>
            <a:pPr marL="0" indent="0" algn="r">
              <a:spcBef>
                <a:spcPts val="0"/>
              </a:spcBef>
              <a:buFontTx/>
              <a:buNone/>
              <a:defRPr/>
            </a:pPr>
            <a:r>
              <a:rPr lang="en-US" sz="4400" dirty="0">
                <a:solidFill>
                  <a:schemeClr val="accent1">
                    <a:lumMod val="20000"/>
                    <a:lumOff val="80000"/>
                  </a:schemeClr>
                </a:solidFill>
              </a:rPr>
              <a:t>1Thessalonians 5:12-13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F712A-4964-4B25-88A8-5619A5472EE2}"/>
              </a:ext>
            </a:extLst>
          </p:cNvPr>
          <p:cNvSpPr>
            <a:spLocks noGrp="1"/>
          </p:cNvSpPr>
          <p:nvPr>
            <p:ph type="title"/>
          </p:nvPr>
        </p:nvSpPr>
        <p:spPr>
          <a:xfrm>
            <a:off x="277813" y="476250"/>
            <a:ext cx="8588375" cy="1081088"/>
          </a:xfrm>
        </p:spPr>
        <p:txBody>
          <a:bodyPr/>
          <a:lstStyle/>
          <a:p>
            <a:pPr>
              <a:defRPr/>
            </a:pPr>
            <a:r>
              <a:rPr lang="en-US" sz="5400" dirty="0">
                <a:solidFill>
                  <a:schemeClr val="accent5"/>
                </a:solidFill>
              </a:rPr>
              <a:t>Be Content</a:t>
            </a:r>
          </a:p>
        </p:txBody>
      </p:sp>
      <p:sp>
        <p:nvSpPr>
          <p:cNvPr id="3" name="Content Placeholder 2">
            <a:extLst>
              <a:ext uri="{FF2B5EF4-FFF2-40B4-BE49-F238E27FC236}">
                <a16:creationId xmlns:a16="http://schemas.microsoft.com/office/drawing/2014/main" id="{57FF6B81-995B-4B35-AF9F-8C1CFD8524ED}"/>
              </a:ext>
            </a:extLst>
          </p:cNvPr>
          <p:cNvSpPr>
            <a:spLocks noGrp="1"/>
          </p:cNvSpPr>
          <p:nvPr>
            <p:ph idx="1"/>
          </p:nvPr>
        </p:nvSpPr>
        <p:spPr>
          <a:xfrm>
            <a:off x="381000" y="1981200"/>
            <a:ext cx="8382000" cy="4572000"/>
          </a:xfrm>
        </p:spPr>
        <p:txBody>
          <a:bodyPr lIns="0" tIns="0" rIns="0" bIns="0" anchor="ctr">
            <a:normAutofit/>
          </a:bodyPr>
          <a:lstStyle/>
          <a:p>
            <a:pPr marL="0" indent="0">
              <a:spcBef>
                <a:spcPts val="0"/>
              </a:spcBef>
              <a:buFontTx/>
              <a:buNone/>
              <a:defRPr/>
            </a:pPr>
            <a:r>
              <a:rPr lang="en-US" sz="4400" i="1" dirty="0"/>
              <a:t>But if we have food and clothing, with these we will </a:t>
            </a:r>
            <a:r>
              <a:rPr lang="en-US" sz="4400" b="1" i="1" dirty="0"/>
              <a:t>be content</a:t>
            </a:r>
            <a:r>
              <a:rPr lang="en-US" sz="4400" i="1" dirty="0"/>
              <a:t>.</a:t>
            </a:r>
          </a:p>
          <a:p>
            <a:pPr marL="0" indent="0" algn="r">
              <a:spcBef>
                <a:spcPts val="0"/>
              </a:spcBef>
              <a:buFontTx/>
              <a:buNone/>
              <a:defRPr/>
            </a:pPr>
            <a:r>
              <a:rPr lang="en-US" sz="4400" dirty="0">
                <a:solidFill>
                  <a:schemeClr val="accent1">
                    <a:lumMod val="20000"/>
                    <a:lumOff val="80000"/>
                  </a:schemeClr>
                </a:solidFill>
              </a:rPr>
              <a:t>1Timothy 6:8</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D63D6-3372-417F-AEA0-D8ACD5316EDE}"/>
              </a:ext>
            </a:extLst>
          </p:cNvPr>
          <p:cNvSpPr>
            <a:spLocks noGrp="1"/>
          </p:cNvSpPr>
          <p:nvPr>
            <p:ph type="title"/>
          </p:nvPr>
        </p:nvSpPr>
        <p:spPr>
          <a:xfrm>
            <a:off x="277813" y="476250"/>
            <a:ext cx="8588375" cy="1081088"/>
          </a:xfrm>
        </p:spPr>
        <p:txBody>
          <a:bodyPr/>
          <a:lstStyle/>
          <a:p>
            <a:pPr>
              <a:defRPr/>
            </a:pPr>
            <a:r>
              <a:rPr lang="en-US" sz="5400" dirty="0">
                <a:solidFill>
                  <a:schemeClr val="accent5"/>
                </a:solidFill>
              </a:rPr>
              <a:t>Be Steadfast</a:t>
            </a:r>
          </a:p>
        </p:txBody>
      </p:sp>
      <p:sp>
        <p:nvSpPr>
          <p:cNvPr id="3" name="Content Placeholder 2">
            <a:extLst>
              <a:ext uri="{FF2B5EF4-FFF2-40B4-BE49-F238E27FC236}">
                <a16:creationId xmlns:a16="http://schemas.microsoft.com/office/drawing/2014/main" id="{79B2ABCE-0C42-4AE1-B04E-8A19365C8933}"/>
              </a:ext>
            </a:extLst>
          </p:cNvPr>
          <p:cNvSpPr>
            <a:spLocks noGrp="1"/>
          </p:cNvSpPr>
          <p:nvPr>
            <p:ph idx="1"/>
          </p:nvPr>
        </p:nvSpPr>
        <p:spPr>
          <a:xfrm>
            <a:off x="381000" y="1981200"/>
            <a:ext cx="8382000" cy="4572000"/>
          </a:xfrm>
        </p:spPr>
        <p:txBody>
          <a:bodyPr lIns="0" tIns="0" rIns="0" bIns="0" anchor="ctr">
            <a:normAutofit/>
          </a:bodyPr>
          <a:lstStyle/>
          <a:p>
            <a:pPr marL="0" indent="0">
              <a:spcBef>
                <a:spcPts val="0"/>
              </a:spcBef>
              <a:buFontTx/>
              <a:buNone/>
              <a:defRPr/>
            </a:pPr>
            <a:r>
              <a:rPr lang="en-US" sz="4400" i="1" dirty="0"/>
              <a:t>Therefore, my beloved brothers, </a:t>
            </a:r>
            <a:r>
              <a:rPr lang="en-US" sz="4400" b="1" i="1" dirty="0"/>
              <a:t>be steadfast</a:t>
            </a:r>
            <a:r>
              <a:rPr lang="en-US" sz="4400" i="1" dirty="0"/>
              <a:t>, immovable, always abounding in the work of the Lord, knowing that in the Lord your labor is not in vain.</a:t>
            </a:r>
          </a:p>
          <a:p>
            <a:pPr marL="0" indent="0" algn="r">
              <a:spcBef>
                <a:spcPts val="0"/>
              </a:spcBef>
              <a:buFontTx/>
              <a:buNone/>
              <a:defRPr/>
            </a:pPr>
            <a:r>
              <a:rPr lang="en-US" sz="4400" dirty="0">
                <a:solidFill>
                  <a:schemeClr val="accent1">
                    <a:lumMod val="20000"/>
                    <a:lumOff val="80000"/>
                  </a:schemeClr>
                </a:solidFill>
              </a:rPr>
              <a:t>1Corinthians 15:58</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BE099-2555-4C61-8EC8-7E498AA389E7}"/>
              </a:ext>
            </a:extLst>
          </p:cNvPr>
          <p:cNvSpPr>
            <a:spLocks noGrp="1"/>
          </p:cNvSpPr>
          <p:nvPr>
            <p:ph type="title"/>
          </p:nvPr>
        </p:nvSpPr>
        <p:spPr>
          <a:xfrm>
            <a:off x="277813" y="476250"/>
            <a:ext cx="8588375" cy="1081088"/>
          </a:xfrm>
        </p:spPr>
        <p:txBody>
          <a:bodyPr/>
          <a:lstStyle/>
          <a:p>
            <a:pPr>
              <a:defRPr/>
            </a:pPr>
            <a:r>
              <a:rPr lang="en-US" sz="5400" dirty="0">
                <a:solidFill>
                  <a:schemeClr val="accent5"/>
                </a:solidFill>
              </a:rPr>
              <a:t>Be Faithful</a:t>
            </a:r>
          </a:p>
        </p:txBody>
      </p:sp>
      <p:sp>
        <p:nvSpPr>
          <p:cNvPr id="3" name="Content Placeholder 2">
            <a:extLst>
              <a:ext uri="{FF2B5EF4-FFF2-40B4-BE49-F238E27FC236}">
                <a16:creationId xmlns:a16="http://schemas.microsoft.com/office/drawing/2014/main" id="{61AC1867-1E67-43F6-BE34-F0BA1964AD31}"/>
              </a:ext>
            </a:extLst>
          </p:cNvPr>
          <p:cNvSpPr>
            <a:spLocks noGrp="1"/>
          </p:cNvSpPr>
          <p:nvPr>
            <p:ph idx="1"/>
          </p:nvPr>
        </p:nvSpPr>
        <p:spPr>
          <a:xfrm>
            <a:off x="381000" y="1981200"/>
            <a:ext cx="8382000" cy="4572000"/>
          </a:xfrm>
        </p:spPr>
        <p:txBody>
          <a:bodyPr lIns="0" tIns="0" rIns="0" bIns="0" anchor="ctr">
            <a:normAutofit fontScale="92500" lnSpcReduction="10000"/>
          </a:bodyPr>
          <a:lstStyle/>
          <a:p>
            <a:pPr marL="0" indent="0">
              <a:spcBef>
                <a:spcPts val="0"/>
              </a:spcBef>
              <a:buFontTx/>
              <a:buNone/>
              <a:defRPr/>
            </a:pPr>
            <a:r>
              <a:rPr lang="en-US" sz="4400" i="1" dirty="0"/>
              <a:t>Do not fear what you are about to suffer. Behold, the devil is about to throw some of you into prison, that you may be tested, and for ten days you will have tribulation. </a:t>
            </a:r>
            <a:r>
              <a:rPr lang="en-US" sz="4400" b="1" i="1" dirty="0"/>
              <a:t>Be faithful </a:t>
            </a:r>
            <a:r>
              <a:rPr lang="en-US" sz="4400" i="1" dirty="0"/>
              <a:t>unto death, and I will give you the crown of life.</a:t>
            </a:r>
          </a:p>
          <a:p>
            <a:pPr marL="0" indent="0" algn="r">
              <a:spcBef>
                <a:spcPts val="0"/>
              </a:spcBef>
              <a:buFontTx/>
              <a:buNone/>
              <a:defRPr/>
            </a:pPr>
            <a:r>
              <a:rPr lang="en-US" sz="4400" dirty="0">
                <a:solidFill>
                  <a:schemeClr val="accent1">
                    <a:lumMod val="20000"/>
                    <a:lumOff val="80000"/>
                  </a:schemeClr>
                </a:solidFill>
              </a:rPr>
              <a:t>Revelation 2:10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6123D-0AB5-4B3D-9F6E-27726CA5FCC2}"/>
              </a:ext>
            </a:extLst>
          </p:cNvPr>
          <p:cNvSpPr>
            <a:spLocks noGrp="1"/>
          </p:cNvSpPr>
          <p:nvPr>
            <p:ph type="title"/>
          </p:nvPr>
        </p:nvSpPr>
        <p:spPr>
          <a:xfrm>
            <a:off x="277813" y="476250"/>
            <a:ext cx="8588375" cy="1081088"/>
          </a:xfrm>
        </p:spPr>
        <p:txBody>
          <a:bodyPr/>
          <a:lstStyle/>
          <a:p>
            <a:pPr>
              <a:defRPr/>
            </a:pPr>
            <a:r>
              <a:rPr lang="en-US" sz="5400" dirty="0">
                <a:solidFill>
                  <a:schemeClr val="accent5"/>
                </a:solidFill>
              </a:rPr>
              <a:t>Be Strong</a:t>
            </a:r>
          </a:p>
        </p:txBody>
      </p:sp>
      <p:sp>
        <p:nvSpPr>
          <p:cNvPr id="3" name="Content Placeholder 2">
            <a:extLst>
              <a:ext uri="{FF2B5EF4-FFF2-40B4-BE49-F238E27FC236}">
                <a16:creationId xmlns:a16="http://schemas.microsoft.com/office/drawing/2014/main" id="{C040E898-2696-48E5-B463-BE5D58A8D286}"/>
              </a:ext>
            </a:extLst>
          </p:cNvPr>
          <p:cNvSpPr>
            <a:spLocks noGrp="1"/>
          </p:cNvSpPr>
          <p:nvPr>
            <p:ph idx="1"/>
          </p:nvPr>
        </p:nvSpPr>
        <p:spPr>
          <a:xfrm>
            <a:off x="381000" y="1981200"/>
            <a:ext cx="8382000" cy="4572000"/>
          </a:xfrm>
        </p:spPr>
        <p:txBody>
          <a:bodyPr lIns="0" tIns="0" rIns="0" bIns="0" anchor="ctr">
            <a:normAutofit/>
          </a:bodyPr>
          <a:lstStyle/>
          <a:p>
            <a:pPr marL="0" indent="0">
              <a:spcBef>
                <a:spcPts val="0"/>
              </a:spcBef>
              <a:buFontTx/>
              <a:buNone/>
              <a:defRPr/>
            </a:pPr>
            <a:r>
              <a:rPr lang="en-US" sz="4400" i="1" dirty="0"/>
              <a:t>Finally, </a:t>
            </a:r>
            <a:r>
              <a:rPr lang="en-US" sz="4400" b="1" i="1" dirty="0"/>
              <a:t>be strong </a:t>
            </a:r>
            <a:r>
              <a:rPr lang="en-US" sz="4400" i="1" dirty="0"/>
              <a:t>in the Lord and in the strength of his might.</a:t>
            </a:r>
          </a:p>
          <a:p>
            <a:pPr marL="0" indent="0" algn="r">
              <a:spcBef>
                <a:spcPts val="0"/>
              </a:spcBef>
              <a:buFontTx/>
              <a:buNone/>
              <a:defRPr/>
            </a:pPr>
            <a:r>
              <a:rPr lang="en-US" sz="4400" dirty="0">
                <a:solidFill>
                  <a:schemeClr val="accent1">
                    <a:lumMod val="20000"/>
                    <a:lumOff val="80000"/>
                  </a:schemeClr>
                </a:solidFill>
              </a:rPr>
              <a:t>Ephesians 6:10</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0D248-E9E5-47F3-B563-E9A385CFA67F}"/>
              </a:ext>
            </a:extLst>
          </p:cNvPr>
          <p:cNvSpPr>
            <a:spLocks noGrp="1"/>
          </p:cNvSpPr>
          <p:nvPr>
            <p:ph type="title"/>
          </p:nvPr>
        </p:nvSpPr>
        <p:spPr>
          <a:xfrm>
            <a:off x="277813" y="476250"/>
            <a:ext cx="8588375" cy="1081088"/>
          </a:xfrm>
        </p:spPr>
        <p:txBody>
          <a:bodyPr/>
          <a:lstStyle/>
          <a:p>
            <a:pPr>
              <a:defRPr/>
            </a:pPr>
            <a:r>
              <a:rPr lang="en-US" sz="5400" dirty="0">
                <a:solidFill>
                  <a:schemeClr val="accent5"/>
                </a:solidFill>
              </a:rPr>
              <a:t>Be Patient</a:t>
            </a:r>
          </a:p>
        </p:txBody>
      </p:sp>
      <p:sp>
        <p:nvSpPr>
          <p:cNvPr id="3" name="Content Placeholder 2">
            <a:extLst>
              <a:ext uri="{FF2B5EF4-FFF2-40B4-BE49-F238E27FC236}">
                <a16:creationId xmlns:a16="http://schemas.microsoft.com/office/drawing/2014/main" id="{012A6214-0487-4ABF-B354-2CFA500B226A}"/>
              </a:ext>
            </a:extLst>
          </p:cNvPr>
          <p:cNvSpPr>
            <a:spLocks noGrp="1"/>
          </p:cNvSpPr>
          <p:nvPr>
            <p:ph idx="1"/>
          </p:nvPr>
        </p:nvSpPr>
        <p:spPr>
          <a:xfrm>
            <a:off x="381000" y="1981200"/>
            <a:ext cx="8382000" cy="4572000"/>
          </a:xfrm>
        </p:spPr>
        <p:txBody>
          <a:bodyPr lIns="0" tIns="0" rIns="0" bIns="0" anchor="ctr">
            <a:normAutofit fontScale="85000" lnSpcReduction="10000"/>
          </a:bodyPr>
          <a:lstStyle/>
          <a:p>
            <a:pPr marL="0" indent="0">
              <a:spcBef>
                <a:spcPts val="0"/>
              </a:spcBef>
              <a:buFontTx/>
              <a:buNone/>
              <a:defRPr/>
            </a:pPr>
            <a:r>
              <a:rPr lang="en-US" sz="4400" b="1" i="1" dirty="0"/>
              <a:t>Be patient</a:t>
            </a:r>
            <a:r>
              <a:rPr lang="en-US" sz="4400" i="1" dirty="0"/>
              <a:t>, therefore, brothers, until the coming of the Lord. See how the farmer waits for the precious fruit of the earth, being patient about it, until it receives the early and the late rains.</a:t>
            </a:r>
          </a:p>
          <a:p>
            <a:pPr marL="0" indent="0">
              <a:spcBef>
                <a:spcPts val="0"/>
              </a:spcBef>
              <a:buFontTx/>
              <a:buNone/>
              <a:defRPr/>
            </a:pPr>
            <a:r>
              <a:rPr lang="en-US" sz="4400" i="1" dirty="0"/>
              <a:t>You also, </a:t>
            </a:r>
            <a:r>
              <a:rPr lang="en-US" sz="4400" b="1" i="1" dirty="0"/>
              <a:t>be patient</a:t>
            </a:r>
            <a:r>
              <a:rPr lang="en-US" sz="4400" i="1" dirty="0"/>
              <a:t>. Establish your hearts, for the coming of the Lord is at hand.</a:t>
            </a:r>
          </a:p>
          <a:p>
            <a:pPr marL="0" indent="0" algn="r">
              <a:spcBef>
                <a:spcPts val="0"/>
              </a:spcBef>
              <a:buFontTx/>
              <a:buNone/>
              <a:defRPr/>
            </a:pPr>
            <a:r>
              <a:rPr lang="en-US" sz="4400" dirty="0">
                <a:solidFill>
                  <a:schemeClr val="accent1">
                    <a:lumMod val="20000"/>
                    <a:lumOff val="80000"/>
                  </a:schemeClr>
                </a:solidFill>
              </a:rPr>
              <a:t>James 5:7-8</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0E547-CDC9-42E5-84F7-A249E5ED7CA5}"/>
              </a:ext>
            </a:extLst>
          </p:cNvPr>
          <p:cNvSpPr>
            <a:spLocks noGrp="1"/>
          </p:cNvSpPr>
          <p:nvPr>
            <p:ph type="title"/>
          </p:nvPr>
        </p:nvSpPr>
        <p:spPr>
          <a:xfrm>
            <a:off x="277813" y="476250"/>
            <a:ext cx="8588375" cy="1081088"/>
          </a:xfrm>
        </p:spPr>
        <p:txBody>
          <a:bodyPr/>
          <a:lstStyle/>
          <a:p>
            <a:pPr>
              <a:defRPr/>
            </a:pPr>
            <a:r>
              <a:rPr lang="en-US" sz="5400" dirty="0">
                <a:solidFill>
                  <a:schemeClr val="accent5"/>
                </a:solidFill>
              </a:rPr>
              <a:t>Be Zealous</a:t>
            </a:r>
          </a:p>
        </p:txBody>
      </p:sp>
      <p:sp>
        <p:nvSpPr>
          <p:cNvPr id="3" name="Content Placeholder 2">
            <a:extLst>
              <a:ext uri="{FF2B5EF4-FFF2-40B4-BE49-F238E27FC236}">
                <a16:creationId xmlns:a16="http://schemas.microsoft.com/office/drawing/2014/main" id="{D50EFE98-85D7-43C3-93F8-9E080378A395}"/>
              </a:ext>
            </a:extLst>
          </p:cNvPr>
          <p:cNvSpPr>
            <a:spLocks noGrp="1"/>
          </p:cNvSpPr>
          <p:nvPr>
            <p:ph idx="1"/>
          </p:nvPr>
        </p:nvSpPr>
        <p:spPr>
          <a:xfrm>
            <a:off x="381000" y="1981200"/>
            <a:ext cx="8382000" cy="4572000"/>
          </a:xfrm>
        </p:spPr>
        <p:txBody>
          <a:bodyPr lIns="0" tIns="0" rIns="0" bIns="0" anchor="ctr">
            <a:normAutofit/>
          </a:bodyPr>
          <a:lstStyle/>
          <a:p>
            <a:pPr marL="0" indent="0">
              <a:spcBef>
                <a:spcPts val="0"/>
              </a:spcBef>
              <a:buFontTx/>
              <a:buNone/>
              <a:defRPr/>
            </a:pPr>
            <a:r>
              <a:rPr lang="en-US" sz="4400" i="1" dirty="0"/>
              <a:t>Those whom I love, I reprove and discipline, so </a:t>
            </a:r>
            <a:r>
              <a:rPr lang="en-US" sz="4400" b="1" i="1" dirty="0"/>
              <a:t>be zealous </a:t>
            </a:r>
            <a:r>
              <a:rPr lang="en-US" sz="4400" i="1" dirty="0"/>
              <a:t>and repent.</a:t>
            </a:r>
          </a:p>
          <a:p>
            <a:pPr marL="0" indent="0" algn="r">
              <a:spcBef>
                <a:spcPts val="0"/>
              </a:spcBef>
              <a:buFontTx/>
              <a:buNone/>
              <a:defRPr/>
            </a:pPr>
            <a:r>
              <a:rPr lang="en-US" sz="4400" dirty="0">
                <a:solidFill>
                  <a:schemeClr val="accent1">
                    <a:lumMod val="20000"/>
                    <a:lumOff val="80000"/>
                  </a:schemeClr>
                </a:solidFill>
              </a:rPr>
              <a:t>Revelation 3:19</a:t>
            </a:r>
          </a:p>
        </p:txBody>
      </p:sp>
    </p:spTree>
  </p:cSld>
  <p:clrMapOvr>
    <a:masterClrMapping/>
  </p:clrMapOvr>
</p:sld>
</file>

<file path=ppt/theme/theme1.xml><?xml version="1.0" encoding="utf-8"?>
<a:theme xmlns:a="http://schemas.openxmlformats.org/drawingml/2006/main" name="gold">
  <a:themeElements>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gold</Template>
  <TotalTime>47</TotalTime>
  <Words>1118</Words>
  <Application>Microsoft Office PowerPoint</Application>
  <PresentationFormat>On-screen Show (4:3)</PresentationFormat>
  <Paragraphs>129</Paragraphs>
  <Slides>15</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gold</vt:lpstr>
      <vt:lpstr>Remember The Bees</vt:lpstr>
      <vt:lpstr>Hebrews 8:10-12</vt:lpstr>
      <vt:lpstr>Be at Peace</vt:lpstr>
      <vt:lpstr>Be Content</vt:lpstr>
      <vt:lpstr>Be Steadfast</vt:lpstr>
      <vt:lpstr>Be Faithful</vt:lpstr>
      <vt:lpstr>Be Strong</vt:lpstr>
      <vt:lpstr>Be Patient</vt:lpstr>
      <vt:lpstr>Be Zealous</vt:lpstr>
      <vt:lpstr>Be Doers</vt:lpstr>
      <vt:lpstr>Be Obedient</vt:lpstr>
      <vt:lpstr>Be Careful</vt:lpstr>
      <vt:lpstr>Be Watchful</vt:lpstr>
      <vt:lpstr>Be Sober</vt:lpstr>
      <vt:lpstr>Are You Being?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Be Swarm</dc:title>
  <dc:creator>dleehend</dc:creator>
  <cp:lastModifiedBy>Dan Henderson</cp:lastModifiedBy>
  <cp:revision>5</cp:revision>
  <dcterms:created xsi:type="dcterms:W3CDTF">2009-07-19T20:19:08Z</dcterms:created>
  <dcterms:modified xsi:type="dcterms:W3CDTF">2018-04-28T21:27:02Z</dcterms:modified>
</cp:coreProperties>
</file>