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7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2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5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3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2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2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3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9544-1F5B-422D-B864-DDCDA625CD2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54E2-3DFD-4EC2-84E2-B1A0C48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7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FC0B-1647-4F3D-A761-3C6ABB80FE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Sin Is ...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F2B78-B747-4E41-B0D7-ED4EF4665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James 1:13-15</a:t>
            </a:r>
          </a:p>
        </p:txBody>
      </p:sp>
    </p:spTree>
    <p:extLst>
      <p:ext uri="{BB962C8B-B14F-4D97-AF65-F5344CB8AC3E}">
        <p14:creationId xmlns:p14="http://schemas.microsoft.com/office/powerpoint/2010/main" val="285138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30A4-B580-4E1A-8A18-DCD1742B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1CC-4ABC-4042-B772-4036C0D52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Transgression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0B52-C1A0-42EC-B1E3-68C5061C1A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1John 3:4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1John 5:17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Romans 14:23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Hebrews 10:26</a:t>
            </a:r>
          </a:p>
        </p:txBody>
      </p:sp>
    </p:spTree>
    <p:extLst>
      <p:ext uri="{BB962C8B-B14F-4D97-AF65-F5344CB8AC3E}">
        <p14:creationId xmlns:p14="http://schemas.microsoft.com/office/powerpoint/2010/main" val="191266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30A4-B580-4E1A-8A18-DCD1742B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1CC-4ABC-4042-B772-4036C0D52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0B52-C1A0-42EC-B1E3-68C5061C1A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fr-FR" sz="4000" dirty="0">
                <a:solidFill>
                  <a:schemeClr val="accent4"/>
                </a:solidFill>
              </a:rPr>
              <a:t>Romans 6:12</a:t>
            </a:r>
          </a:p>
          <a:p>
            <a:pPr marL="0" indent="0" algn="r">
              <a:buNone/>
            </a:pPr>
            <a:r>
              <a:rPr lang="fr-FR" sz="4000" dirty="0">
                <a:solidFill>
                  <a:schemeClr val="accent4"/>
                </a:solidFill>
              </a:rPr>
              <a:t>James 1:15</a:t>
            </a:r>
          </a:p>
          <a:p>
            <a:pPr marL="0" indent="0" algn="r">
              <a:buNone/>
            </a:pPr>
            <a:r>
              <a:rPr lang="fr-FR" sz="4000" dirty="0">
                <a:solidFill>
                  <a:schemeClr val="accent4"/>
                </a:solidFill>
              </a:rPr>
              <a:t>James 4:17</a:t>
            </a:r>
          </a:p>
          <a:p>
            <a:pPr marL="0" indent="0" algn="r">
              <a:buNone/>
            </a:pPr>
            <a:r>
              <a:rPr lang="fr-FR" sz="4000" dirty="0">
                <a:solidFill>
                  <a:schemeClr val="accent4"/>
                </a:solidFill>
              </a:rPr>
              <a:t>Mark 3:28-29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6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30A4-B580-4E1A-8A18-DCD1742B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1CC-4ABC-4042-B772-4036C0D52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Causes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Avoiding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0B52-C1A0-42EC-B1E3-68C5061C1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 Matthew 16:24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Luke 15:17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Ephesians 5:14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2Corinthians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Romans 6:12-16;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Romans 12:21; 13:14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Psalms 119:11</a:t>
            </a:r>
          </a:p>
        </p:txBody>
      </p:sp>
    </p:spTree>
    <p:extLst>
      <p:ext uri="{BB962C8B-B14F-4D97-AF65-F5344CB8AC3E}">
        <p14:creationId xmlns:p14="http://schemas.microsoft.com/office/powerpoint/2010/main" val="295128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30A4-B580-4E1A-8A18-DCD1742B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1CC-4ABC-4042-B772-4036C0D52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Causes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Avoiding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Consequences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0B52-C1A0-42EC-B1E3-68C5061C1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Isaiah 59:2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2John 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Matthew 25:41,46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1Corinthians 11:29-30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James 5:19-20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1Corinthians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Romans 3:23</a:t>
            </a:r>
          </a:p>
        </p:txBody>
      </p:sp>
    </p:spTree>
    <p:extLst>
      <p:ext uri="{BB962C8B-B14F-4D97-AF65-F5344CB8AC3E}">
        <p14:creationId xmlns:p14="http://schemas.microsoft.com/office/powerpoint/2010/main" val="243401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30A4-B580-4E1A-8A18-DCD1742B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1CC-4ABC-4042-B772-4036C0D52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Causes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Avoiding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Consequences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400" dirty="0"/>
              <a:t>Remedy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0B52-C1A0-42EC-B1E3-68C5061C1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10:43; 8:37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2:38; 3:19; 22:16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1John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8:22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1John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1John 1:7</a:t>
            </a:r>
          </a:p>
        </p:txBody>
      </p:sp>
    </p:spTree>
    <p:extLst>
      <p:ext uri="{BB962C8B-B14F-4D97-AF65-F5344CB8AC3E}">
        <p14:creationId xmlns:p14="http://schemas.microsoft.com/office/powerpoint/2010/main" val="185999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97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Sin Is ...</vt:lpstr>
      <vt:lpstr>Sin ...</vt:lpstr>
      <vt:lpstr>Sin ...</vt:lpstr>
      <vt:lpstr>Sin ...</vt:lpstr>
      <vt:lpstr>Sin ...</vt:lpstr>
      <vt:lpstr>Sin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Is ...</dc:title>
  <dc:creator>Dan Henderson</dc:creator>
  <cp:lastModifiedBy>Dan Henderson</cp:lastModifiedBy>
  <cp:revision>2</cp:revision>
  <dcterms:created xsi:type="dcterms:W3CDTF">2018-04-15T20:21:27Z</dcterms:created>
  <dcterms:modified xsi:type="dcterms:W3CDTF">2018-04-15T20:35:21Z</dcterms:modified>
</cp:coreProperties>
</file>