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1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7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7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9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1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9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5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8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5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41958-83CF-4B86-AC44-1593C86DBD44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44B8-15CA-443B-BA72-934C2A3E1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0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F92F-7BFC-4949-B2F4-AA6E24718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100"/>
            <a:ext cx="9144000" cy="32178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Fruits Of Repentance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B73EE-8A93-4B93-A3BA-13728B77F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3</a:t>
            </a:r>
          </a:p>
        </p:txBody>
      </p:sp>
    </p:spTree>
    <p:extLst>
      <p:ext uri="{BB962C8B-B14F-4D97-AF65-F5344CB8AC3E}">
        <p14:creationId xmlns:p14="http://schemas.microsoft.com/office/powerpoint/2010/main" val="319614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6394-8753-45E3-A6CB-426E5C1A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90501"/>
            <a:ext cx="106807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Bearing Fruits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9FD6-CBBE-441B-9F7F-D02CD4794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700"/>
            <a:ext cx="5181600" cy="5054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Zaccheus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31F7F-2C21-423F-89D4-27246F59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44699"/>
            <a:ext cx="5181600" cy="4132263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Luke 19:1-10</a:t>
            </a:r>
          </a:p>
        </p:txBody>
      </p:sp>
    </p:spTree>
    <p:extLst>
      <p:ext uri="{BB962C8B-B14F-4D97-AF65-F5344CB8AC3E}">
        <p14:creationId xmlns:p14="http://schemas.microsoft.com/office/powerpoint/2010/main" val="421831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6394-8753-45E3-A6CB-426E5C1A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90501"/>
            <a:ext cx="106807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Bearing Fruits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9FD6-CBBE-441B-9F7F-D02CD4794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700"/>
            <a:ext cx="5181600" cy="5054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Zaccheus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John's Crowd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31F7F-2C21-423F-89D4-27246F59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28975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Luke 3:7-14</a:t>
            </a:r>
          </a:p>
        </p:txBody>
      </p:sp>
    </p:spTree>
    <p:extLst>
      <p:ext uri="{BB962C8B-B14F-4D97-AF65-F5344CB8AC3E}">
        <p14:creationId xmlns:p14="http://schemas.microsoft.com/office/powerpoint/2010/main" val="76731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6394-8753-45E3-A6CB-426E5C1A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90501"/>
            <a:ext cx="106807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Bearing Fruits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9FD6-CBBE-441B-9F7F-D02CD4794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700"/>
            <a:ext cx="5181600" cy="5054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Zaccheus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John's Crowd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Sorcerers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31F7F-2C21-423F-89D4-27246F59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06699"/>
            <a:ext cx="5181600" cy="3370263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Acts 19:17-19</a:t>
            </a:r>
          </a:p>
        </p:txBody>
      </p:sp>
    </p:spTree>
    <p:extLst>
      <p:ext uri="{BB962C8B-B14F-4D97-AF65-F5344CB8AC3E}">
        <p14:creationId xmlns:p14="http://schemas.microsoft.com/office/powerpoint/2010/main" val="288647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6394-8753-45E3-A6CB-426E5C1A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90501"/>
            <a:ext cx="106807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Bearing Fruits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9FD6-CBBE-441B-9F7F-D02CD4794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700"/>
            <a:ext cx="5181600" cy="5054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Zaccheus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John's Crowd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Sorcerers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Paul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31F7F-2C21-423F-89D4-27246F59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79875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Acts 9:17-22</a:t>
            </a:r>
          </a:p>
        </p:txBody>
      </p:sp>
    </p:spTree>
    <p:extLst>
      <p:ext uri="{BB962C8B-B14F-4D97-AF65-F5344CB8AC3E}">
        <p14:creationId xmlns:p14="http://schemas.microsoft.com/office/powerpoint/2010/main" val="389656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6394-8753-45E3-A6CB-426E5C1A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90501"/>
            <a:ext cx="106807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Bearing Fruits Of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9FD6-CBBE-441B-9F7F-D02CD4794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9700"/>
            <a:ext cx="5181600" cy="5054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Zaccheus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John's Crowd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Sorcerers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Paul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Pentecost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31F7F-2C21-423F-89D4-27246F592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638675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Acts 2:36-42</a:t>
            </a:r>
          </a:p>
        </p:txBody>
      </p:sp>
    </p:spTree>
    <p:extLst>
      <p:ext uri="{BB962C8B-B14F-4D97-AF65-F5344CB8AC3E}">
        <p14:creationId xmlns:p14="http://schemas.microsoft.com/office/powerpoint/2010/main" val="143920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17E88-E494-450D-917A-8B998A5CD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63"/>
            <a:ext cx="10515600" cy="580707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Actions Speak Louder Than Words!</a:t>
            </a:r>
          </a:p>
        </p:txBody>
      </p:sp>
    </p:spTree>
    <p:extLst>
      <p:ext uri="{BB962C8B-B14F-4D97-AF65-F5344CB8AC3E}">
        <p14:creationId xmlns:p14="http://schemas.microsoft.com/office/powerpoint/2010/main" val="1728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Fruits Of Repentance</vt:lpstr>
      <vt:lpstr>Bearing Fruits Of Repentance</vt:lpstr>
      <vt:lpstr>Bearing Fruits Of Repentance</vt:lpstr>
      <vt:lpstr>Bearing Fruits Of Repentance</vt:lpstr>
      <vt:lpstr>Bearing Fruits Of Repentance</vt:lpstr>
      <vt:lpstr>Bearing Fruits Of Repentance</vt:lpstr>
      <vt:lpstr>Actions Speak Louder Than Words!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Fruits Of Repentance</dc:title>
  <dc:creator>Dan Henderson</dc:creator>
  <cp:lastModifiedBy>Dan Henderson</cp:lastModifiedBy>
  <cp:revision>2</cp:revision>
  <dcterms:created xsi:type="dcterms:W3CDTF">2018-05-13T00:17:19Z</dcterms:created>
  <dcterms:modified xsi:type="dcterms:W3CDTF">2018-05-13T00:28:02Z</dcterms:modified>
</cp:coreProperties>
</file>