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56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B44E-B172-45CF-8327-752F983D56B2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2D44-E48E-4412-9B8F-5E8A7FE2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B44E-B172-45CF-8327-752F983D56B2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2D44-E48E-4412-9B8F-5E8A7FE2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9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B44E-B172-45CF-8327-752F983D56B2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2D44-E48E-4412-9B8F-5E8A7FE2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5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B44E-B172-45CF-8327-752F983D56B2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2D44-E48E-4412-9B8F-5E8A7FE2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B44E-B172-45CF-8327-752F983D56B2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2D44-E48E-4412-9B8F-5E8A7FE2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00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B44E-B172-45CF-8327-752F983D56B2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2D44-E48E-4412-9B8F-5E8A7FE2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4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B44E-B172-45CF-8327-752F983D56B2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2D44-E48E-4412-9B8F-5E8A7FE2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4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B44E-B172-45CF-8327-752F983D56B2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2D44-E48E-4412-9B8F-5E8A7FE2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5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B44E-B172-45CF-8327-752F983D56B2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2D44-E48E-4412-9B8F-5E8A7FE2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4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B44E-B172-45CF-8327-752F983D56B2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2D44-E48E-4412-9B8F-5E8A7FE2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1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B44E-B172-45CF-8327-752F983D56B2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2D44-E48E-4412-9B8F-5E8A7FE2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9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B44E-B172-45CF-8327-752F983D56B2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B2D44-E48E-4412-9B8F-5E8A7FE2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468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69D6E-27FF-4199-8383-6F6A8447E2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Consequences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BC71B2-3987-4DA9-8505-ADBDD65FEA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Galatians 6:7-9</a:t>
            </a:r>
          </a:p>
        </p:txBody>
      </p:sp>
    </p:spTree>
    <p:extLst>
      <p:ext uri="{BB962C8B-B14F-4D97-AF65-F5344CB8AC3E}">
        <p14:creationId xmlns:p14="http://schemas.microsoft.com/office/powerpoint/2010/main" val="3052474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4A6EF-7788-4E7D-A161-41E6786D1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260ED-22EC-432E-8C4E-D02A7DA3E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Ignoring Law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7A0C6-8D88-47E7-B974-14DED04034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Genesis 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1:18-27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Genesis 19:12-13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13:3-4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1Peter 2:20</a:t>
            </a:r>
          </a:p>
        </p:txBody>
      </p:sp>
    </p:spTree>
    <p:extLst>
      <p:ext uri="{BB962C8B-B14F-4D97-AF65-F5344CB8AC3E}">
        <p14:creationId xmlns:p14="http://schemas.microsoft.com/office/powerpoint/2010/main" val="3400799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4A6EF-7788-4E7D-A161-41E6786D1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260ED-22EC-432E-8C4E-D02A7DA3E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Ignoring Law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Parental Influence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7A0C6-8D88-47E7-B974-14DED04034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1Samuel 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1Samuel 3:13-14</a:t>
            </a:r>
          </a:p>
        </p:txBody>
      </p:sp>
    </p:spTree>
    <p:extLst>
      <p:ext uri="{BB962C8B-B14F-4D97-AF65-F5344CB8AC3E}">
        <p14:creationId xmlns:p14="http://schemas.microsoft.com/office/powerpoint/2010/main" val="1961152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4A6EF-7788-4E7D-A161-41E6786D1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260ED-22EC-432E-8C4E-D02A7DA3E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Ignoring Law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Parental Influence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Immorality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7A0C6-8D88-47E7-B974-14DED04034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Proverbs 1:8-9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Proverbs 11:14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Genesis 38:15</a:t>
            </a:r>
          </a:p>
        </p:txBody>
      </p:sp>
    </p:spTree>
    <p:extLst>
      <p:ext uri="{BB962C8B-B14F-4D97-AF65-F5344CB8AC3E}">
        <p14:creationId xmlns:p14="http://schemas.microsoft.com/office/powerpoint/2010/main" val="2233744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4A6EF-7788-4E7D-A161-41E6786D1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260ED-22EC-432E-8C4E-D02A7DA3E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Ignoring Law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Parental Influence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Immorality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Emotions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7A0C6-8D88-47E7-B974-14DED04034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5:22,25</a:t>
            </a:r>
          </a:p>
        </p:txBody>
      </p:sp>
    </p:spTree>
    <p:extLst>
      <p:ext uri="{BB962C8B-B14F-4D97-AF65-F5344CB8AC3E}">
        <p14:creationId xmlns:p14="http://schemas.microsoft.com/office/powerpoint/2010/main" val="4105480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4A6EF-7788-4E7D-A161-41E6786D1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260ED-22EC-432E-8C4E-D02A7DA3E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Ignoring Law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Parental Influence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Immorality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Emotions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Sin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7A0C6-8D88-47E7-B974-14DED04034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6:23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5:10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2:2-3</a:t>
            </a:r>
          </a:p>
        </p:txBody>
      </p:sp>
    </p:spTree>
    <p:extLst>
      <p:ext uri="{BB962C8B-B14F-4D97-AF65-F5344CB8AC3E}">
        <p14:creationId xmlns:p14="http://schemas.microsoft.com/office/powerpoint/2010/main" val="1881251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60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Consequences</vt:lpstr>
      <vt:lpstr>Consequences</vt:lpstr>
      <vt:lpstr>Consequences</vt:lpstr>
      <vt:lpstr>Consequences</vt:lpstr>
      <vt:lpstr>Consequences</vt:lpstr>
      <vt:lpstr>Consequences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Consequences</dc:title>
  <dc:creator>Dan Henderson</dc:creator>
  <cp:lastModifiedBy>Dan Henderson</cp:lastModifiedBy>
  <cp:revision>2</cp:revision>
  <dcterms:created xsi:type="dcterms:W3CDTF">2018-06-17T01:54:38Z</dcterms:created>
  <dcterms:modified xsi:type="dcterms:W3CDTF">2018-06-17T11:32:26Z</dcterms:modified>
</cp:coreProperties>
</file>