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5" r:id="rId4"/>
  </p:sldMasterIdLst>
  <p:notesMasterIdLst>
    <p:notesMasterId r:id="rId13"/>
  </p:notesMasterIdLst>
  <p:handoutMasterIdLst>
    <p:handoutMasterId r:id="rId14"/>
  </p:handoutMasterIdLst>
  <p:sldIdLst>
    <p:sldId id="256" r:id="rId5"/>
    <p:sldId id="260" r:id="rId6"/>
    <p:sldId id="290" r:id="rId7"/>
    <p:sldId id="291" r:id="rId8"/>
    <p:sldId id="292" r:id="rId9"/>
    <p:sldId id="293" r:id="rId10"/>
    <p:sldId id="294" r:id="rId11"/>
    <p:sldId id="289" r:id="rId12"/>
  </p:sldIdLst>
  <p:sldSz cx="12192000" cy="6858000"/>
  <p:notesSz cx="6858000" cy="9117013"/>
  <p:custDataLst>
    <p:tags r:id="rId1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99"/>
    <a:srgbClr val="AD2323"/>
    <a:srgbClr val="D32B2B"/>
    <a:srgbClr val="F2C07E"/>
    <a:srgbClr val="E46F4A"/>
    <a:srgbClr val="991F1F"/>
    <a:srgbClr val="E60000"/>
    <a:srgbClr val="00AE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40" autoAdjust="0"/>
    <p:restoredTop sz="71897" autoAdjust="0"/>
  </p:normalViewPr>
  <p:slideViewPr>
    <p:cSldViewPr>
      <p:cViewPr varScale="1">
        <p:scale>
          <a:sx n="61" d="100"/>
          <a:sy n="61" d="100"/>
        </p:scale>
        <p:origin x="48" y="6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gs" Target="tags/tag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>
            <a:extLst>
              <a:ext uri="{FF2B5EF4-FFF2-40B4-BE49-F238E27FC236}">
                <a16:creationId xmlns:a16="http://schemas.microsoft.com/office/drawing/2014/main" id="{C550B60C-36D8-4412-B519-5B479954E28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>
            <a:extLst>
              <a:ext uri="{FF2B5EF4-FFF2-40B4-BE49-F238E27FC236}">
                <a16:creationId xmlns:a16="http://schemas.microsoft.com/office/drawing/2014/main" id="{EFE6FBE0-D598-49CE-9690-70599C97CBF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>
            <a:extLst>
              <a:ext uri="{FF2B5EF4-FFF2-40B4-BE49-F238E27FC236}">
                <a16:creationId xmlns:a16="http://schemas.microsoft.com/office/drawing/2014/main" id="{7F8A873B-E93E-4F48-A515-1101C9DB960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59813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>
            <a:extLst>
              <a:ext uri="{FF2B5EF4-FFF2-40B4-BE49-F238E27FC236}">
                <a16:creationId xmlns:a16="http://schemas.microsoft.com/office/drawing/2014/main" id="{14CF8A65-A8F2-47C6-965F-926D7EEC5E8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59813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4B4A8E8-72C5-46BC-9610-82123D8D9D6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FE6656E-4E37-4903-91D6-FB31A15261B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56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235688-49E5-42A1-9194-E5DAD9C1AE9D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56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24076A3-D5BE-437B-A9B2-088549A8A82F}" type="datetimeFigureOut">
              <a:rPr lang="en-US"/>
              <a:pPr>
                <a:defRPr/>
              </a:pPr>
              <a:t>7/14/2018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A28C1F29-80B6-486D-9818-C80531B9C2F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92113" y="684213"/>
            <a:ext cx="6073775" cy="34178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C5F3682E-1351-4863-A7D0-34640B3B65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30700"/>
            <a:ext cx="5486400" cy="4102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59649D-82FB-4177-A721-FD7BF79A235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59813"/>
            <a:ext cx="2971800" cy="4556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839F69-197E-4EB5-B145-71865536D31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59813"/>
            <a:ext cx="2971800" cy="4556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EEAE700-82EE-4D98-80B1-118BD2C3843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>
            <a:extLst>
              <a:ext uri="{FF2B5EF4-FFF2-40B4-BE49-F238E27FC236}">
                <a16:creationId xmlns:a16="http://schemas.microsoft.com/office/drawing/2014/main" id="{CB8EBDAB-75CD-4F47-8EE1-8D2B4D3354F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92113" y="684213"/>
            <a:ext cx="6073775" cy="34178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C10EABD-11C0-48B4-94B8-084D3242953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cap="small" dirty="0"/>
              <a:t>How Do We Fare?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Acts 15:36</a:t>
            </a:r>
            <a:endParaRPr lang="en-US" dirty="0"/>
          </a:p>
        </p:txBody>
      </p:sp>
      <p:sp>
        <p:nvSpPr>
          <p:cNvPr id="40964" name="Slide Number Placeholder 3">
            <a:extLst>
              <a:ext uri="{FF2B5EF4-FFF2-40B4-BE49-F238E27FC236}">
                <a16:creationId xmlns:a16="http://schemas.microsoft.com/office/drawing/2014/main" id="{DB6723D9-3527-449F-BE4B-6E85C9C59CB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8A85BDC-9EA0-42BA-B266-AE57DA37A2B8}" type="slidenum">
              <a:rPr lang="en-US" altLang="en-US"/>
              <a:pPr eaLnBrk="1" hangingPunct="1"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>
            <a:extLst>
              <a:ext uri="{FF2B5EF4-FFF2-40B4-BE49-F238E27FC236}">
                <a16:creationId xmlns:a16="http://schemas.microsoft.com/office/drawing/2014/main" id="{73E37CE0-FE9C-43E1-80F5-7A0ACBF01D0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92113" y="684213"/>
            <a:ext cx="6073775" cy="34178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D553C36-1024-42D9-A5F2-BF8700D1023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Would indicate activity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Perform in a specified way in a particular situation or over a particular period of time. Synonyms: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get on, get along, cope, manage, do, muddle through/along, survive; informal make out</a:t>
            </a:r>
          </a:p>
        </p:txBody>
      </p:sp>
      <p:sp>
        <p:nvSpPr>
          <p:cNvPr id="41988" name="Slide Number Placeholder 3">
            <a:extLst>
              <a:ext uri="{FF2B5EF4-FFF2-40B4-BE49-F238E27FC236}">
                <a16:creationId xmlns:a16="http://schemas.microsoft.com/office/drawing/2014/main" id="{5ADAEB9D-9435-452A-934E-E8A2C4394A8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408D333-F0B9-44B5-AF9F-5C88C956C362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>
            <a:extLst>
              <a:ext uri="{FF2B5EF4-FFF2-40B4-BE49-F238E27FC236}">
                <a16:creationId xmlns:a16="http://schemas.microsoft.com/office/drawing/2014/main" id="{73E37CE0-FE9C-43E1-80F5-7A0ACBF01D0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92113" y="684213"/>
            <a:ext cx="6073775" cy="34178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D553C36-1024-42D9-A5F2-BF8700D1023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Paul would be concerned about their continuing in God's Word </a:t>
            </a:r>
          </a:p>
        </p:txBody>
      </p:sp>
      <p:sp>
        <p:nvSpPr>
          <p:cNvPr id="41988" name="Slide Number Placeholder 3">
            <a:extLst>
              <a:ext uri="{FF2B5EF4-FFF2-40B4-BE49-F238E27FC236}">
                <a16:creationId xmlns:a16="http://schemas.microsoft.com/office/drawing/2014/main" id="{5ADAEB9D-9435-452A-934E-E8A2C4394A8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408D333-F0B9-44B5-AF9F-5C88C956C362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73273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>
            <a:extLst>
              <a:ext uri="{FF2B5EF4-FFF2-40B4-BE49-F238E27FC236}">
                <a16:creationId xmlns:a16="http://schemas.microsoft.com/office/drawing/2014/main" id="{73E37CE0-FE9C-43E1-80F5-7A0ACBF01D0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92113" y="684213"/>
            <a:ext cx="6073775" cy="34178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D553C36-1024-42D9-A5F2-BF8700D1023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Paul would be concerned about their continuing in God's Word </a:t>
            </a:r>
          </a:p>
        </p:txBody>
      </p:sp>
      <p:sp>
        <p:nvSpPr>
          <p:cNvPr id="41988" name="Slide Number Placeholder 3">
            <a:extLst>
              <a:ext uri="{FF2B5EF4-FFF2-40B4-BE49-F238E27FC236}">
                <a16:creationId xmlns:a16="http://schemas.microsoft.com/office/drawing/2014/main" id="{5ADAEB9D-9435-452A-934E-E8A2C4394A8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408D333-F0B9-44B5-AF9F-5C88C956C362}" type="slidenum">
              <a:rPr lang="en-US" altLang="en-US"/>
              <a:pPr eaLnBrk="1" hangingPunct="1"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0980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>
            <a:extLst>
              <a:ext uri="{FF2B5EF4-FFF2-40B4-BE49-F238E27FC236}">
                <a16:creationId xmlns:a16="http://schemas.microsoft.com/office/drawing/2014/main" id="{73E37CE0-FE9C-43E1-80F5-7A0ACBF01D0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92113" y="684213"/>
            <a:ext cx="6073775" cy="34178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D553C36-1024-42D9-A5F2-BF8700D1023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Paul would be concerned about their continuing in God's Word </a:t>
            </a:r>
          </a:p>
        </p:txBody>
      </p:sp>
      <p:sp>
        <p:nvSpPr>
          <p:cNvPr id="41988" name="Slide Number Placeholder 3">
            <a:extLst>
              <a:ext uri="{FF2B5EF4-FFF2-40B4-BE49-F238E27FC236}">
                <a16:creationId xmlns:a16="http://schemas.microsoft.com/office/drawing/2014/main" id="{5ADAEB9D-9435-452A-934E-E8A2C4394A8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408D333-F0B9-44B5-AF9F-5C88C956C362}" type="slidenum">
              <a:rPr lang="en-US" altLang="en-US"/>
              <a:pPr eaLnBrk="1" hangingPunct="1"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0111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>
            <a:extLst>
              <a:ext uri="{FF2B5EF4-FFF2-40B4-BE49-F238E27FC236}">
                <a16:creationId xmlns:a16="http://schemas.microsoft.com/office/drawing/2014/main" id="{73E37CE0-FE9C-43E1-80F5-7A0ACBF01D0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92113" y="684213"/>
            <a:ext cx="6073775" cy="34178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D553C36-1024-42D9-A5F2-BF8700D1023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Paul would be concerned about their continuing in God's Word </a:t>
            </a:r>
          </a:p>
        </p:txBody>
      </p:sp>
      <p:sp>
        <p:nvSpPr>
          <p:cNvPr id="41988" name="Slide Number Placeholder 3">
            <a:extLst>
              <a:ext uri="{FF2B5EF4-FFF2-40B4-BE49-F238E27FC236}">
                <a16:creationId xmlns:a16="http://schemas.microsoft.com/office/drawing/2014/main" id="{5ADAEB9D-9435-452A-934E-E8A2C4394A8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408D333-F0B9-44B5-AF9F-5C88C956C362}" type="slidenum">
              <a:rPr lang="en-US" altLang="en-US"/>
              <a:pPr eaLnBrk="1" hangingPunct="1"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33880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>
            <a:extLst>
              <a:ext uri="{FF2B5EF4-FFF2-40B4-BE49-F238E27FC236}">
                <a16:creationId xmlns:a16="http://schemas.microsoft.com/office/drawing/2014/main" id="{73E37CE0-FE9C-43E1-80F5-7A0ACBF01D0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92113" y="684213"/>
            <a:ext cx="6073775" cy="34178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D553C36-1024-42D9-A5F2-BF8700D1023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Paul would be concerned about their continuing in God's Word </a:t>
            </a:r>
          </a:p>
        </p:txBody>
      </p:sp>
      <p:sp>
        <p:nvSpPr>
          <p:cNvPr id="41988" name="Slide Number Placeholder 3">
            <a:extLst>
              <a:ext uri="{FF2B5EF4-FFF2-40B4-BE49-F238E27FC236}">
                <a16:creationId xmlns:a16="http://schemas.microsoft.com/office/drawing/2014/main" id="{5ADAEB9D-9435-452A-934E-E8A2C4394A8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408D333-F0B9-44B5-AF9F-5C88C956C362}" type="slidenum">
              <a:rPr lang="en-US" altLang="en-US"/>
              <a:pPr eaLnBrk="1" hangingPunct="1"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00429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>
            <a:extLst>
              <a:ext uri="{FF2B5EF4-FFF2-40B4-BE49-F238E27FC236}">
                <a16:creationId xmlns:a16="http://schemas.microsoft.com/office/drawing/2014/main" id="{284860E2-4ED4-4A1A-93C0-D4B120145FB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92113" y="684213"/>
            <a:ext cx="6073775" cy="34178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D39727B-CC10-45A3-ADFC-FE50D1C754F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cap="small" dirty="0"/>
              <a:t>How Do We Fare?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Matt Allen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1684" name="Slide Number Placeholder 3">
            <a:extLst>
              <a:ext uri="{FF2B5EF4-FFF2-40B4-BE49-F238E27FC236}">
                <a16:creationId xmlns:a16="http://schemas.microsoft.com/office/drawing/2014/main" id="{CA7FDC52-43E6-46B0-98C6-EE34EF6FB4E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0C383D0-D380-4734-AC00-80D948CDF0E3}" type="slidenum">
              <a:rPr lang="en-US" altLang="en-US"/>
              <a:pPr eaLnBrk="1" hangingPunct="1"/>
              <a:t>8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724150"/>
            <a:ext cx="12192000" cy="1238250"/>
          </a:xfrm>
        </p:spPr>
        <p:txBody>
          <a:bodyPr/>
          <a:lstStyle>
            <a:lvl1pPr algn="ctr">
              <a:defRPr sz="5400">
                <a:latin typeface="Palatino Linotype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5447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962400"/>
            <a:ext cx="12192000" cy="1600200"/>
          </a:xfrm>
          <a:effectLst/>
        </p:spPr>
        <p:txBody>
          <a:bodyPr/>
          <a:lstStyle>
            <a:lvl1pPr marL="0" indent="0" algn="ctr">
              <a:buFontTx/>
              <a:buNone/>
              <a:defRPr>
                <a:latin typeface="Palatino Linotype" pitchFamily="18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162781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1" y="152400"/>
            <a:ext cx="4417484" cy="1282700"/>
          </a:xfrm>
        </p:spPr>
        <p:txBody>
          <a:bodyPr anchor="b"/>
          <a:lstStyle>
            <a:lvl1pPr algn="l">
              <a:defRPr sz="2000" b="1"/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52400"/>
            <a:ext cx="7222067" cy="65532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3201" y="1447800"/>
            <a:ext cx="4417484" cy="5257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265034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19800"/>
            <a:ext cx="11582400" cy="381000"/>
          </a:xfrm>
        </p:spPr>
        <p:txBody>
          <a:bodyPr anchor="b"/>
          <a:lstStyle>
            <a:lvl1pPr algn="l">
              <a:defRPr sz="2000" b="1"/>
            </a:lvl1pPr>
          </a:lstStyle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228600"/>
            <a:ext cx="11582400" cy="5638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6400800"/>
            <a:ext cx="11582400" cy="304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055726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907883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0"/>
            <a:ext cx="3048000" cy="6858000"/>
          </a:xfrm>
        </p:spPr>
        <p:txBody>
          <a:bodyPr vert="eaVert"/>
          <a:lstStyle/>
          <a:p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8940800" cy="6858000"/>
          </a:xfrm>
        </p:spPr>
        <p:txBody>
          <a:bodyPr vert="eaVert"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301998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nning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510" y="838200"/>
            <a:ext cx="12076981" cy="5976668"/>
          </a:xfrm>
        </p:spPr>
        <p:txBody>
          <a:bodyPr/>
          <a:lstStyle>
            <a:lvl1pPr marL="0" indent="0">
              <a:buNone/>
              <a:defRPr baseline="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016133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nning Text Paragraph-by-Paragraph Entra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510" y="838200"/>
            <a:ext cx="12076981" cy="5976668"/>
          </a:xfrm>
        </p:spPr>
        <p:txBody>
          <a:bodyPr/>
          <a:lstStyle>
            <a:lvl1pPr marL="0" indent="0">
              <a:buNone/>
              <a:defRPr baseline="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620591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79717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838200"/>
            <a:ext cx="5994400" cy="6019800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838200"/>
            <a:ext cx="5994400" cy="6019800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26382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4FBE420C-6603-4970-A014-D177C2C90E2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144000" y="0"/>
            <a:ext cx="3048000" cy="6858000"/>
          </a:xfrm>
          <a:prstGeom prst="rect">
            <a:avLst/>
          </a:prstGeom>
          <a:gradFill rotWithShape="1">
            <a:gsLst>
              <a:gs pos="0">
                <a:schemeClr val="tx1">
                  <a:alpha val="0"/>
                </a:schemeClr>
              </a:gs>
              <a:gs pos="100000">
                <a:schemeClr val="tx1">
                  <a:alpha val="34000"/>
                </a:schemeClr>
              </a:gs>
            </a:gsLst>
            <a:lin ang="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+mn-cs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12FDA38E-20D2-490E-B340-79042B32B88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048000" y="0"/>
            <a:ext cx="3048000" cy="6858000"/>
          </a:xfrm>
          <a:prstGeom prst="rect">
            <a:avLst/>
          </a:prstGeom>
          <a:gradFill rotWithShape="1">
            <a:gsLst>
              <a:gs pos="0">
                <a:schemeClr val="tx2">
                  <a:alpha val="0"/>
                </a:schemeClr>
              </a:gs>
              <a:gs pos="100000">
                <a:schemeClr val="tx1">
                  <a:alpha val="34000"/>
                </a:schemeClr>
              </a:gs>
            </a:gsLst>
            <a:lin ang="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+mn-c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0" y="0"/>
            <a:ext cx="5892800" cy="838200"/>
          </a:xfrm>
        </p:spPr>
        <p:txBody>
          <a:bodyPr anchor="ctr" anchorCtr="0"/>
          <a:lstStyle>
            <a:lvl1pPr marL="0" indent="0" algn="ctr">
              <a:buNone/>
              <a:defRPr sz="4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1600" y="838200"/>
            <a:ext cx="5894917" cy="6019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1" y="0"/>
            <a:ext cx="5897033" cy="838200"/>
          </a:xfrm>
        </p:spPr>
        <p:txBody>
          <a:bodyPr anchor="ctr" anchorCtr="0"/>
          <a:lstStyle>
            <a:lvl1pPr marL="0" indent="0" algn="ctr">
              <a:buNone/>
              <a:defRPr sz="4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838200"/>
            <a:ext cx="5897033" cy="6019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856773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1E0707E3-D547-4693-A0F1-92CC256042F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048000" y="0"/>
            <a:ext cx="3048000" cy="6858000"/>
          </a:xfrm>
          <a:prstGeom prst="rect">
            <a:avLst/>
          </a:prstGeom>
          <a:gradFill rotWithShape="1">
            <a:gsLst>
              <a:gs pos="0">
                <a:schemeClr val="tx2">
                  <a:alpha val="0"/>
                </a:schemeClr>
              </a:gs>
              <a:gs pos="100000">
                <a:schemeClr val="tx1">
                  <a:alpha val="34000"/>
                </a:schemeClr>
              </a:gs>
            </a:gsLst>
            <a:lin ang="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+mn-cs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2D55F930-D028-487A-9203-9A5C508A615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144000" y="768350"/>
            <a:ext cx="3048000" cy="6089650"/>
          </a:xfrm>
          <a:prstGeom prst="rect">
            <a:avLst/>
          </a:prstGeom>
          <a:gradFill rotWithShape="1">
            <a:gsLst>
              <a:gs pos="0">
                <a:schemeClr val="tx1">
                  <a:alpha val="0"/>
                </a:schemeClr>
              </a:gs>
              <a:gs pos="100000">
                <a:schemeClr val="tx1">
                  <a:alpha val="10000"/>
                </a:schemeClr>
              </a:gs>
            </a:gsLst>
            <a:lin ang="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08" y="1"/>
            <a:ext cx="12145992" cy="741872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0" y="838200"/>
            <a:ext cx="5894917" cy="533400"/>
          </a:xfrm>
        </p:spPr>
        <p:txBody>
          <a:bodyPr anchor="ctr" anchorCtr="0"/>
          <a:lstStyle>
            <a:lvl1pPr marL="0" indent="0" algn="ctr">
              <a:buNone/>
              <a:defRPr sz="28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1600" y="1447800"/>
            <a:ext cx="5894917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838200"/>
            <a:ext cx="5897033" cy="533400"/>
          </a:xfrm>
        </p:spPr>
        <p:txBody>
          <a:bodyPr anchor="ctr" anchorCtr="0"/>
          <a:lstStyle>
            <a:lvl1pPr marL="0" indent="0" algn="ctr">
              <a:buNone/>
              <a:defRPr sz="28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7800"/>
            <a:ext cx="5897033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621778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178833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84355298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FE7E47-0E2D-4931-A329-52C117624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6FC18A-8624-4633-ADDF-90AEAC6927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811214"/>
            <a:ext cx="12192000" cy="60467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25" r:id="rId2"/>
    <p:sldLayoutId id="2147483826" r:id="rId3"/>
    <p:sldLayoutId id="2147483827" r:id="rId4"/>
    <p:sldLayoutId id="2147483828" r:id="rId5"/>
    <p:sldLayoutId id="2147483833" r:id="rId6"/>
    <p:sldLayoutId id="2147483834" r:id="rId7"/>
    <p:sldLayoutId id="2147483829" r:id="rId8"/>
    <p:sldLayoutId id="2147483830" r:id="rId9"/>
    <p:sldLayoutId id="2147483835" r:id="rId10"/>
    <p:sldLayoutId id="2147483836" r:id="rId11"/>
    <p:sldLayoutId id="2147483831" r:id="rId12"/>
    <p:sldLayoutId id="2147483837" r:id="rId13"/>
  </p:sldLayoutIdLst>
  <p:transition>
    <p:fade/>
  </p:transition>
  <p:txStyles>
    <p:titleStyle>
      <a:lvl1pPr algn="ctr" rtl="0" fontAlgn="base">
        <a:spcBef>
          <a:spcPct val="0"/>
        </a:spcBef>
        <a:spcAft>
          <a:spcPct val="0"/>
        </a:spcAft>
        <a:defRPr sz="4400" b="1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67000"/>
              </a:prst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4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67000"/>
              </a:prstClr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36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67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32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67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67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67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471FD-FA41-4EEE-A976-911BF809C0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62300" y="0"/>
            <a:ext cx="5867400" cy="35433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9600" dirty="0">
                <a:latin typeface="+mj-lt"/>
              </a:rPr>
              <a:t>How Do We Fare?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479489-9B07-4516-BB85-608AC36F7A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14500" y="4991100"/>
            <a:ext cx="8763000" cy="1866900"/>
          </a:xfrm>
        </p:spPr>
        <p:txBody>
          <a:bodyPr vert="horz" lIns="0" tIns="0" rIns="0" bIns="0" rtlCol="0" anchor="ctr" anchorCtr="1"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Acts 15:36-41</a:t>
            </a: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0AF23-7679-4BB2-818E-29D87E8CC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283766"/>
            <a:ext cx="9144000" cy="1231106"/>
          </a:xfrm>
        </p:spPr>
        <p:txBody>
          <a:bodyPr vert="horz" wrap="square" lIns="0" tIns="0" rIns="0" bIns="0" rtlCol="0" anchor="ctr" anchorCtr="1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8000" dirty="0"/>
              <a:t>Are We Faring?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613538-3FD4-4336-805E-C47776D2D9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35150"/>
            <a:ext cx="6096000" cy="4800600"/>
          </a:xfrm>
        </p:spPr>
        <p:txBody>
          <a:bodyPr vert="horz" lIns="0" tIns="0" rIns="0" bIns="0" rtlCol="0" anchor="ctr" anchorCtr="0">
            <a:normAutofit/>
          </a:bodyPr>
          <a:lstStyle/>
          <a:p>
            <a:pPr fontAlgn="auto">
              <a:spcAft>
                <a:spcPts val="0"/>
              </a:spcAft>
              <a:buClr>
                <a:schemeClr val="tx2"/>
              </a:buClr>
              <a:defRPr/>
            </a:pPr>
            <a:r>
              <a:rPr lang="en-US" sz="4800" dirty="0">
                <a:solidFill>
                  <a:schemeClr val="tx2"/>
                </a:solidFill>
              </a:rPr>
              <a:t>In God's Work?</a:t>
            </a:r>
          </a:p>
          <a:p>
            <a:pPr fontAlgn="auto">
              <a:spcAft>
                <a:spcPts val="0"/>
              </a:spcAft>
              <a:buClr>
                <a:schemeClr val="tx2"/>
              </a:buClr>
              <a:defRPr/>
            </a:pPr>
            <a:r>
              <a:rPr lang="en-US" sz="4800" dirty="0">
                <a:solidFill>
                  <a:schemeClr val="tx2"/>
                </a:solidFill>
              </a:rPr>
              <a:t>With Proper Purpose?</a:t>
            </a:r>
          </a:p>
          <a:p>
            <a:pPr fontAlgn="auto">
              <a:spcAft>
                <a:spcPts val="0"/>
              </a:spcAft>
              <a:buClr>
                <a:schemeClr val="tx2"/>
              </a:buClr>
              <a:defRPr/>
            </a:pPr>
            <a:r>
              <a:rPr lang="en-US" sz="4800" dirty="0">
                <a:solidFill>
                  <a:schemeClr val="tx2"/>
                </a:solidFill>
              </a:rPr>
              <a:t>For Glory?</a:t>
            </a:r>
          </a:p>
          <a:p>
            <a:pPr fontAlgn="auto">
              <a:spcAft>
                <a:spcPts val="0"/>
              </a:spcAft>
              <a:buClr>
                <a:schemeClr val="tx2"/>
              </a:buClr>
              <a:defRPr/>
            </a:pPr>
            <a:r>
              <a:rPr lang="en-US" sz="4800" dirty="0">
                <a:solidFill>
                  <a:schemeClr val="tx2"/>
                </a:solidFill>
              </a:rPr>
              <a:t>To Full Potential?</a:t>
            </a:r>
          </a:p>
          <a:p>
            <a:pPr fontAlgn="auto">
              <a:spcAft>
                <a:spcPts val="0"/>
              </a:spcAft>
              <a:buClr>
                <a:schemeClr val="tx2"/>
              </a:buClr>
              <a:defRPr/>
            </a:pPr>
            <a:r>
              <a:rPr lang="en-US" sz="4800" dirty="0">
                <a:solidFill>
                  <a:schemeClr val="tx2"/>
                </a:solidFill>
              </a:rPr>
              <a:t>Now?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32E2D50-330E-4C6D-98B1-12932C879177}"/>
              </a:ext>
            </a:extLst>
          </p:cNvPr>
          <p:cNvSpPr txBox="1">
            <a:spLocks/>
          </p:cNvSpPr>
          <p:nvPr/>
        </p:nvSpPr>
        <p:spPr>
          <a:xfrm>
            <a:off x="6705600" y="1835150"/>
            <a:ext cx="5029200" cy="480060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4000" kern="12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7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3600" kern="12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7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7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7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7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fontAlgn="auto"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None/>
              <a:defRPr/>
            </a:pPr>
            <a:r>
              <a:rPr lang="en-US" sz="3200" dirty="0">
                <a:solidFill>
                  <a:schemeClr val="accent3"/>
                </a:solidFill>
                <a:effectLst/>
              </a:rPr>
              <a:t>Luke 6:46-49</a:t>
            </a:r>
          </a:p>
          <a:p>
            <a:pPr marL="0" indent="0" algn="r" fontAlgn="auto"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None/>
              <a:defRPr/>
            </a:pPr>
            <a:r>
              <a:rPr lang="en-US" sz="3200" dirty="0">
                <a:solidFill>
                  <a:schemeClr val="accent3"/>
                </a:solidFill>
                <a:effectLst/>
              </a:rPr>
              <a:t>Matthew 7:21</a:t>
            </a: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0AF23-7679-4BB2-818E-29D87E8CC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283766"/>
            <a:ext cx="9144000" cy="1231106"/>
          </a:xfrm>
        </p:spPr>
        <p:txBody>
          <a:bodyPr vert="horz" wrap="square" lIns="0" tIns="0" rIns="0" bIns="0" rtlCol="0" anchor="ctr" anchorCtr="1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8000" dirty="0"/>
              <a:t>Are We Faring?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613538-3FD4-4336-805E-C47776D2D9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35150"/>
            <a:ext cx="6096000" cy="4800600"/>
          </a:xfrm>
        </p:spPr>
        <p:txBody>
          <a:bodyPr vert="horz" lIns="0" tIns="0" rIns="0" bIns="0" rtlCol="0" anchor="ctr" anchorCtr="0">
            <a:normAutofit/>
          </a:bodyPr>
          <a:lstStyle/>
          <a:p>
            <a:pPr fontAlgn="auto">
              <a:spcAft>
                <a:spcPts val="0"/>
              </a:spcAft>
              <a:buClr>
                <a:schemeClr val="accent1">
                  <a:lumMod val="50000"/>
                </a:schemeClr>
              </a:buClr>
              <a:defRPr/>
            </a:pPr>
            <a:r>
              <a:rPr lang="en-US" sz="4800" dirty="0"/>
              <a:t>In God's Work?</a:t>
            </a:r>
          </a:p>
          <a:p>
            <a:pPr fontAlgn="auto">
              <a:spcAft>
                <a:spcPts val="0"/>
              </a:spcAft>
              <a:buClr>
                <a:schemeClr val="tx2"/>
              </a:buClr>
              <a:defRPr/>
            </a:pPr>
            <a:r>
              <a:rPr lang="en-US" sz="4800" dirty="0">
                <a:solidFill>
                  <a:schemeClr val="tx2"/>
                </a:solidFill>
              </a:rPr>
              <a:t>With Proper Purpose?</a:t>
            </a:r>
          </a:p>
          <a:p>
            <a:pPr fontAlgn="auto">
              <a:spcAft>
                <a:spcPts val="0"/>
              </a:spcAft>
              <a:buClr>
                <a:schemeClr val="tx2"/>
              </a:buClr>
              <a:defRPr/>
            </a:pPr>
            <a:r>
              <a:rPr lang="en-US" sz="4800" dirty="0">
                <a:solidFill>
                  <a:schemeClr val="tx2"/>
                </a:solidFill>
              </a:rPr>
              <a:t>For Glory?</a:t>
            </a:r>
          </a:p>
          <a:p>
            <a:pPr fontAlgn="auto">
              <a:spcAft>
                <a:spcPts val="0"/>
              </a:spcAft>
              <a:buClr>
                <a:schemeClr val="tx2"/>
              </a:buClr>
              <a:defRPr/>
            </a:pPr>
            <a:r>
              <a:rPr lang="en-US" sz="4800" dirty="0">
                <a:solidFill>
                  <a:schemeClr val="tx2"/>
                </a:solidFill>
              </a:rPr>
              <a:t>To Full Potential?</a:t>
            </a:r>
          </a:p>
          <a:p>
            <a:pPr fontAlgn="auto">
              <a:spcAft>
                <a:spcPts val="0"/>
              </a:spcAft>
              <a:buClr>
                <a:schemeClr val="tx2"/>
              </a:buClr>
              <a:defRPr/>
            </a:pPr>
            <a:r>
              <a:rPr lang="en-US" sz="4800" dirty="0">
                <a:solidFill>
                  <a:schemeClr val="tx2"/>
                </a:solidFill>
              </a:rPr>
              <a:t>Now?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32E2D50-330E-4C6D-98B1-12932C879177}"/>
              </a:ext>
            </a:extLst>
          </p:cNvPr>
          <p:cNvSpPr txBox="1">
            <a:spLocks/>
          </p:cNvSpPr>
          <p:nvPr/>
        </p:nvSpPr>
        <p:spPr>
          <a:xfrm>
            <a:off x="6705600" y="1835150"/>
            <a:ext cx="5029200" cy="480060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4000" kern="12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7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3600" kern="12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7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7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7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7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fontAlgn="auto"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None/>
              <a:defRPr/>
            </a:pPr>
            <a:r>
              <a:rPr lang="en-US" sz="3200" dirty="0">
                <a:solidFill>
                  <a:schemeClr val="accent3"/>
                </a:solidFill>
                <a:effectLst/>
              </a:rPr>
              <a:t>Galatians 1:6-7</a:t>
            </a:r>
          </a:p>
          <a:p>
            <a:pPr marL="0" indent="0" algn="r" fontAlgn="auto"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None/>
              <a:defRPr/>
            </a:pPr>
            <a:r>
              <a:rPr lang="en-US" sz="3200" dirty="0">
                <a:solidFill>
                  <a:schemeClr val="accent3"/>
                </a:solidFill>
                <a:effectLst/>
              </a:rPr>
              <a:t>Matthew 7:22-23</a:t>
            </a:r>
          </a:p>
          <a:p>
            <a:pPr marL="0" indent="0" algn="r" fontAlgn="auto"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None/>
              <a:defRPr/>
            </a:pPr>
            <a:r>
              <a:rPr lang="en-US" sz="3200" dirty="0">
                <a:solidFill>
                  <a:schemeClr val="accent3"/>
                </a:solidFill>
                <a:effectLst/>
              </a:rPr>
              <a:t>Colossians 3:17</a:t>
            </a:r>
          </a:p>
          <a:p>
            <a:pPr marL="0" indent="0" algn="r" fontAlgn="auto"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None/>
              <a:defRPr/>
            </a:pPr>
            <a:r>
              <a:rPr lang="en-US" sz="3200" dirty="0">
                <a:solidFill>
                  <a:schemeClr val="accent3"/>
                </a:solidFill>
                <a:effectLst/>
              </a:rPr>
              <a:t>Deuteronomy 4:2</a:t>
            </a:r>
          </a:p>
        </p:txBody>
      </p:sp>
    </p:spTree>
    <p:extLst>
      <p:ext uri="{BB962C8B-B14F-4D97-AF65-F5344CB8AC3E}">
        <p14:creationId xmlns:p14="http://schemas.microsoft.com/office/powerpoint/2010/main" val="3634274611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0AF23-7679-4BB2-818E-29D87E8CC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283766"/>
            <a:ext cx="9144000" cy="1231106"/>
          </a:xfrm>
        </p:spPr>
        <p:txBody>
          <a:bodyPr vert="horz" wrap="square" lIns="0" tIns="0" rIns="0" bIns="0" rtlCol="0" anchor="ctr" anchorCtr="1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8000" dirty="0"/>
              <a:t>Are We Faring?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613538-3FD4-4336-805E-C47776D2D9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35150"/>
            <a:ext cx="6096000" cy="4800600"/>
          </a:xfrm>
        </p:spPr>
        <p:txBody>
          <a:bodyPr vert="horz" lIns="0" tIns="0" rIns="0" bIns="0" rtlCol="0" anchor="ctr" anchorCtr="0">
            <a:normAutofit/>
          </a:bodyPr>
          <a:lstStyle/>
          <a:p>
            <a:pPr fontAlgn="auto">
              <a:spcAft>
                <a:spcPts val="0"/>
              </a:spcAft>
              <a:buClr>
                <a:schemeClr val="accent1">
                  <a:lumMod val="50000"/>
                </a:schemeClr>
              </a:buClr>
              <a:defRPr/>
            </a:pPr>
            <a:r>
              <a:rPr lang="en-US" sz="4800" dirty="0">
                <a:solidFill>
                  <a:schemeClr val="accent1">
                    <a:lumMod val="75000"/>
                  </a:schemeClr>
                </a:solidFill>
              </a:rPr>
              <a:t>In God's Work?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50000"/>
                </a:schemeClr>
              </a:buClr>
              <a:defRPr/>
            </a:pPr>
            <a:r>
              <a:rPr lang="en-US" sz="4800" dirty="0"/>
              <a:t>With Proper Purpose?</a:t>
            </a:r>
          </a:p>
          <a:p>
            <a:pPr fontAlgn="auto">
              <a:spcAft>
                <a:spcPts val="0"/>
              </a:spcAft>
              <a:buClr>
                <a:schemeClr val="tx2"/>
              </a:buClr>
              <a:defRPr/>
            </a:pPr>
            <a:r>
              <a:rPr lang="en-US" sz="4800" dirty="0">
                <a:solidFill>
                  <a:schemeClr val="tx2"/>
                </a:solidFill>
              </a:rPr>
              <a:t>For Glory?</a:t>
            </a:r>
          </a:p>
          <a:p>
            <a:pPr fontAlgn="auto">
              <a:spcAft>
                <a:spcPts val="0"/>
              </a:spcAft>
              <a:buClr>
                <a:schemeClr val="tx2"/>
              </a:buClr>
              <a:defRPr/>
            </a:pPr>
            <a:r>
              <a:rPr lang="en-US" sz="4800" dirty="0">
                <a:solidFill>
                  <a:schemeClr val="tx2"/>
                </a:solidFill>
              </a:rPr>
              <a:t>To Full Potential?</a:t>
            </a:r>
          </a:p>
          <a:p>
            <a:pPr fontAlgn="auto">
              <a:spcAft>
                <a:spcPts val="0"/>
              </a:spcAft>
              <a:buClr>
                <a:schemeClr val="tx2"/>
              </a:buClr>
              <a:defRPr/>
            </a:pPr>
            <a:r>
              <a:rPr lang="en-US" sz="4800" dirty="0">
                <a:solidFill>
                  <a:schemeClr val="tx2"/>
                </a:solidFill>
              </a:rPr>
              <a:t>Now?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32E2D50-330E-4C6D-98B1-12932C879177}"/>
              </a:ext>
            </a:extLst>
          </p:cNvPr>
          <p:cNvSpPr txBox="1">
            <a:spLocks/>
          </p:cNvSpPr>
          <p:nvPr/>
        </p:nvSpPr>
        <p:spPr>
          <a:xfrm>
            <a:off x="6705600" y="1835150"/>
            <a:ext cx="5029200" cy="480060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4000" kern="12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7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3600" kern="12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7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7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7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7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fontAlgn="auto"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None/>
              <a:defRPr/>
            </a:pPr>
            <a:r>
              <a:rPr lang="en-US" sz="3200" dirty="0">
                <a:solidFill>
                  <a:schemeClr val="accent3"/>
                </a:solidFill>
                <a:effectLst/>
              </a:rPr>
              <a:t>Matthew 6:1-5</a:t>
            </a:r>
          </a:p>
          <a:p>
            <a:pPr marL="0" indent="0" algn="r" fontAlgn="auto"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None/>
              <a:defRPr/>
            </a:pPr>
            <a:r>
              <a:rPr lang="en-US" sz="3200" dirty="0">
                <a:solidFill>
                  <a:schemeClr val="accent3"/>
                </a:solidFill>
                <a:effectLst/>
              </a:rPr>
              <a:t>1Thessalonians 2:10-13</a:t>
            </a:r>
          </a:p>
          <a:p>
            <a:pPr marL="0" indent="0" algn="r" fontAlgn="auto"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None/>
              <a:defRPr/>
            </a:pPr>
            <a:r>
              <a:rPr lang="en-US" sz="3200" dirty="0">
                <a:solidFill>
                  <a:schemeClr val="accent3"/>
                </a:solidFill>
                <a:effectLst/>
              </a:rPr>
              <a:t>Philippians 2:14-16</a:t>
            </a:r>
          </a:p>
          <a:p>
            <a:pPr marL="0" indent="0" algn="r" fontAlgn="auto"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None/>
              <a:defRPr/>
            </a:pPr>
            <a:r>
              <a:rPr lang="en-US" sz="3200" dirty="0">
                <a:solidFill>
                  <a:schemeClr val="accent3"/>
                </a:solidFill>
                <a:effectLst/>
              </a:rPr>
              <a:t>Galatians 5:6</a:t>
            </a:r>
          </a:p>
        </p:txBody>
      </p:sp>
    </p:spTree>
    <p:extLst>
      <p:ext uri="{BB962C8B-B14F-4D97-AF65-F5344CB8AC3E}">
        <p14:creationId xmlns:p14="http://schemas.microsoft.com/office/powerpoint/2010/main" val="31498088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0AF23-7679-4BB2-818E-29D87E8CC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283766"/>
            <a:ext cx="9144000" cy="1231106"/>
          </a:xfrm>
        </p:spPr>
        <p:txBody>
          <a:bodyPr vert="horz" wrap="square" lIns="0" tIns="0" rIns="0" bIns="0" rtlCol="0" anchor="ctr" anchorCtr="1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8000" dirty="0"/>
              <a:t>Are We Faring?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613538-3FD4-4336-805E-C47776D2D9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35150"/>
            <a:ext cx="6096000" cy="4800600"/>
          </a:xfrm>
        </p:spPr>
        <p:txBody>
          <a:bodyPr vert="horz" lIns="0" tIns="0" rIns="0" bIns="0" rtlCol="0" anchor="ctr" anchorCtr="0">
            <a:normAutofit/>
          </a:bodyPr>
          <a:lstStyle/>
          <a:p>
            <a:pPr fontAlgn="auto">
              <a:spcAft>
                <a:spcPts val="0"/>
              </a:spcAft>
              <a:buClr>
                <a:schemeClr val="accent1">
                  <a:lumMod val="50000"/>
                </a:schemeClr>
              </a:buClr>
              <a:defRPr/>
            </a:pPr>
            <a:r>
              <a:rPr lang="en-US" sz="4800" dirty="0">
                <a:solidFill>
                  <a:schemeClr val="accent1">
                    <a:lumMod val="75000"/>
                  </a:schemeClr>
                </a:solidFill>
              </a:rPr>
              <a:t>In God's Work?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50000"/>
                </a:schemeClr>
              </a:buClr>
              <a:defRPr/>
            </a:pPr>
            <a:r>
              <a:rPr lang="en-US" sz="4800" dirty="0">
                <a:solidFill>
                  <a:schemeClr val="accent1">
                    <a:lumMod val="75000"/>
                  </a:schemeClr>
                </a:solidFill>
              </a:rPr>
              <a:t>With Proper Purpose?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50000"/>
                </a:schemeClr>
              </a:buClr>
              <a:defRPr/>
            </a:pPr>
            <a:r>
              <a:rPr lang="en-US" sz="4800" dirty="0"/>
              <a:t>For Glory?</a:t>
            </a:r>
          </a:p>
          <a:p>
            <a:pPr fontAlgn="auto">
              <a:spcAft>
                <a:spcPts val="0"/>
              </a:spcAft>
              <a:buClr>
                <a:schemeClr val="tx2"/>
              </a:buClr>
              <a:defRPr/>
            </a:pPr>
            <a:r>
              <a:rPr lang="en-US" sz="4800" dirty="0">
                <a:solidFill>
                  <a:schemeClr val="tx2"/>
                </a:solidFill>
              </a:rPr>
              <a:t>To Full Potential?</a:t>
            </a:r>
          </a:p>
          <a:p>
            <a:pPr fontAlgn="auto">
              <a:spcAft>
                <a:spcPts val="0"/>
              </a:spcAft>
              <a:buClr>
                <a:schemeClr val="tx2"/>
              </a:buClr>
              <a:defRPr/>
            </a:pPr>
            <a:r>
              <a:rPr lang="en-US" sz="4800" dirty="0">
                <a:solidFill>
                  <a:schemeClr val="tx2"/>
                </a:solidFill>
              </a:rPr>
              <a:t>Now?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32E2D50-330E-4C6D-98B1-12932C879177}"/>
              </a:ext>
            </a:extLst>
          </p:cNvPr>
          <p:cNvSpPr txBox="1">
            <a:spLocks/>
          </p:cNvSpPr>
          <p:nvPr/>
        </p:nvSpPr>
        <p:spPr>
          <a:xfrm>
            <a:off x="6705600" y="1835150"/>
            <a:ext cx="5029200" cy="480060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4000" kern="12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7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3600" kern="12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7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7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7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7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fontAlgn="auto"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None/>
              <a:defRPr/>
            </a:pPr>
            <a:r>
              <a:rPr lang="en-US" sz="3200" dirty="0">
                <a:solidFill>
                  <a:schemeClr val="accent3"/>
                </a:solidFill>
                <a:effectLst/>
              </a:rPr>
              <a:t>Ephesians 3:20-21</a:t>
            </a:r>
          </a:p>
          <a:p>
            <a:pPr marL="0" indent="0" algn="r" fontAlgn="auto"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None/>
              <a:defRPr/>
            </a:pPr>
            <a:r>
              <a:rPr lang="en-US" sz="3200" dirty="0">
                <a:solidFill>
                  <a:schemeClr val="accent3"/>
                </a:solidFill>
                <a:effectLst/>
              </a:rPr>
              <a:t>1Corinthians 10:31</a:t>
            </a:r>
          </a:p>
          <a:p>
            <a:pPr marL="0" indent="0" algn="r" fontAlgn="auto"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None/>
              <a:defRPr/>
            </a:pPr>
            <a:r>
              <a:rPr lang="en-US" sz="3200" dirty="0">
                <a:solidFill>
                  <a:schemeClr val="accent3"/>
                </a:solidFill>
                <a:effectLst/>
              </a:rPr>
              <a:t>Galatians 1:22-24</a:t>
            </a:r>
          </a:p>
          <a:p>
            <a:pPr marL="0" indent="0" algn="r" fontAlgn="auto"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None/>
              <a:defRPr/>
            </a:pPr>
            <a:r>
              <a:rPr lang="en-US" sz="3200" dirty="0">
                <a:solidFill>
                  <a:schemeClr val="accent3"/>
                </a:solidFill>
                <a:effectLst/>
              </a:rPr>
              <a:t>Galatians 6:14</a:t>
            </a:r>
          </a:p>
        </p:txBody>
      </p:sp>
    </p:spTree>
    <p:extLst>
      <p:ext uri="{BB962C8B-B14F-4D97-AF65-F5344CB8AC3E}">
        <p14:creationId xmlns:p14="http://schemas.microsoft.com/office/powerpoint/2010/main" val="1520207550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0AF23-7679-4BB2-818E-29D87E8CC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283766"/>
            <a:ext cx="9144000" cy="1231106"/>
          </a:xfrm>
        </p:spPr>
        <p:txBody>
          <a:bodyPr vert="horz" wrap="square" lIns="0" tIns="0" rIns="0" bIns="0" rtlCol="0" anchor="ctr" anchorCtr="1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8000" dirty="0"/>
              <a:t>Are We Faring?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613538-3FD4-4336-805E-C47776D2D9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35150"/>
            <a:ext cx="6096000" cy="4800600"/>
          </a:xfrm>
        </p:spPr>
        <p:txBody>
          <a:bodyPr vert="horz" lIns="0" tIns="0" rIns="0" bIns="0" rtlCol="0" anchor="ctr" anchorCtr="0">
            <a:normAutofit/>
          </a:bodyPr>
          <a:lstStyle/>
          <a:p>
            <a:pPr fontAlgn="auto">
              <a:spcAft>
                <a:spcPts val="0"/>
              </a:spcAft>
              <a:buClr>
                <a:schemeClr val="accent1">
                  <a:lumMod val="50000"/>
                </a:schemeClr>
              </a:buClr>
              <a:defRPr/>
            </a:pPr>
            <a:r>
              <a:rPr lang="en-US" sz="4800" dirty="0">
                <a:solidFill>
                  <a:schemeClr val="accent1">
                    <a:lumMod val="75000"/>
                  </a:schemeClr>
                </a:solidFill>
              </a:rPr>
              <a:t>In God's Work?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50000"/>
                </a:schemeClr>
              </a:buClr>
              <a:defRPr/>
            </a:pPr>
            <a:r>
              <a:rPr lang="en-US" sz="4800" dirty="0">
                <a:solidFill>
                  <a:schemeClr val="accent1">
                    <a:lumMod val="75000"/>
                  </a:schemeClr>
                </a:solidFill>
              </a:rPr>
              <a:t>With Proper Purpose?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50000"/>
                </a:schemeClr>
              </a:buClr>
              <a:defRPr/>
            </a:pPr>
            <a:r>
              <a:rPr lang="en-US" sz="4800" dirty="0">
                <a:solidFill>
                  <a:schemeClr val="accent1">
                    <a:lumMod val="75000"/>
                  </a:schemeClr>
                </a:solidFill>
              </a:rPr>
              <a:t>For Glory?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50000"/>
                </a:schemeClr>
              </a:buClr>
              <a:defRPr/>
            </a:pPr>
            <a:r>
              <a:rPr lang="en-US" sz="4800" dirty="0"/>
              <a:t>To Full Potential?</a:t>
            </a:r>
          </a:p>
          <a:p>
            <a:pPr fontAlgn="auto">
              <a:spcAft>
                <a:spcPts val="0"/>
              </a:spcAft>
              <a:buClr>
                <a:schemeClr val="tx2"/>
              </a:buClr>
              <a:defRPr/>
            </a:pPr>
            <a:r>
              <a:rPr lang="en-US" sz="4800" dirty="0">
                <a:solidFill>
                  <a:schemeClr val="tx2"/>
                </a:solidFill>
              </a:rPr>
              <a:t>Now?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32E2D50-330E-4C6D-98B1-12932C879177}"/>
              </a:ext>
            </a:extLst>
          </p:cNvPr>
          <p:cNvSpPr txBox="1">
            <a:spLocks/>
          </p:cNvSpPr>
          <p:nvPr/>
        </p:nvSpPr>
        <p:spPr>
          <a:xfrm>
            <a:off x="6705600" y="1835150"/>
            <a:ext cx="5029200" cy="480060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4000" kern="12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7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3600" kern="12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7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7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7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7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fontAlgn="auto"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None/>
              <a:defRPr/>
            </a:pPr>
            <a:r>
              <a:rPr lang="en-US" sz="3200" dirty="0">
                <a:solidFill>
                  <a:schemeClr val="accent3"/>
                </a:solidFill>
                <a:effectLst/>
              </a:rPr>
              <a:t>Matthew 25:15</a:t>
            </a:r>
          </a:p>
          <a:p>
            <a:pPr marL="0" indent="0" algn="r" fontAlgn="auto"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None/>
              <a:defRPr/>
            </a:pPr>
            <a:r>
              <a:rPr lang="en-US" sz="3200" dirty="0">
                <a:solidFill>
                  <a:schemeClr val="accent3"/>
                </a:solidFill>
                <a:effectLst/>
              </a:rPr>
              <a:t>Romans 1:9-15</a:t>
            </a:r>
          </a:p>
          <a:p>
            <a:pPr marL="0" indent="0" algn="r" fontAlgn="auto"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None/>
              <a:defRPr/>
            </a:pPr>
            <a:r>
              <a:rPr lang="en-US" sz="3200" dirty="0">
                <a:solidFill>
                  <a:schemeClr val="accent3"/>
                </a:solidFill>
                <a:effectLst/>
              </a:rPr>
              <a:t>Acts 9:36</a:t>
            </a:r>
          </a:p>
          <a:p>
            <a:pPr marL="0" indent="0" algn="r" fontAlgn="auto"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None/>
              <a:defRPr/>
            </a:pPr>
            <a:r>
              <a:rPr lang="en-US" sz="3200" dirty="0">
                <a:solidFill>
                  <a:schemeClr val="accent3"/>
                </a:solidFill>
                <a:effectLst/>
              </a:rPr>
              <a:t>Mark 14:8</a:t>
            </a:r>
          </a:p>
          <a:p>
            <a:pPr marL="0" indent="0" algn="r" fontAlgn="auto"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None/>
              <a:defRPr/>
            </a:pPr>
            <a:r>
              <a:rPr lang="en-US" sz="3200" dirty="0">
                <a:solidFill>
                  <a:schemeClr val="accent3"/>
                </a:solidFill>
                <a:effectLst/>
              </a:rPr>
              <a:t>Galatians 6:10</a:t>
            </a:r>
          </a:p>
        </p:txBody>
      </p:sp>
    </p:spTree>
    <p:extLst>
      <p:ext uri="{BB962C8B-B14F-4D97-AF65-F5344CB8AC3E}">
        <p14:creationId xmlns:p14="http://schemas.microsoft.com/office/powerpoint/2010/main" val="3656473464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0AF23-7679-4BB2-818E-29D87E8CC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283766"/>
            <a:ext cx="9144000" cy="1231106"/>
          </a:xfrm>
        </p:spPr>
        <p:txBody>
          <a:bodyPr vert="horz" wrap="square" lIns="0" tIns="0" rIns="0" bIns="0" rtlCol="0" anchor="ctr" anchorCtr="1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8000" dirty="0"/>
              <a:t>Are We Faring?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613538-3FD4-4336-805E-C47776D2D9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35150"/>
            <a:ext cx="6096000" cy="4800600"/>
          </a:xfrm>
        </p:spPr>
        <p:txBody>
          <a:bodyPr vert="horz" lIns="0" tIns="0" rIns="0" bIns="0" rtlCol="0" anchor="ctr" anchorCtr="0">
            <a:normAutofit/>
          </a:bodyPr>
          <a:lstStyle/>
          <a:p>
            <a:pPr fontAlgn="auto">
              <a:spcAft>
                <a:spcPts val="0"/>
              </a:spcAft>
              <a:buClr>
                <a:schemeClr val="accent1">
                  <a:lumMod val="50000"/>
                </a:schemeClr>
              </a:buClr>
              <a:defRPr/>
            </a:pPr>
            <a:r>
              <a:rPr lang="en-US" sz="4800" dirty="0">
                <a:solidFill>
                  <a:schemeClr val="accent1">
                    <a:lumMod val="75000"/>
                  </a:schemeClr>
                </a:solidFill>
              </a:rPr>
              <a:t>In God's Work?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50000"/>
                </a:schemeClr>
              </a:buClr>
              <a:defRPr/>
            </a:pPr>
            <a:r>
              <a:rPr lang="en-US" sz="4800" dirty="0">
                <a:solidFill>
                  <a:schemeClr val="accent1">
                    <a:lumMod val="75000"/>
                  </a:schemeClr>
                </a:solidFill>
              </a:rPr>
              <a:t>With Proper Purpose?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50000"/>
                </a:schemeClr>
              </a:buClr>
              <a:defRPr/>
            </a:pPr>
            <a:r>
              <a:rPr lang="en-US" sz="4800" dirty="0">
                <a:solidFill>
                  <a:schemeClr val="accent1">
                    <a:lumMod val="75000"/>
                  </a:schemeClr>
                </a:solidFill>
              </a:rPr>
              <a:t>For Glory?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50000"/>
                </a:schemeClr>
              </a:buClr>
              <a:defRPr/>
            </a:pPr>
            <a:r>
              <a:rPr lang="en-US" sz="4800" dirty="0">
                <a:solidFill>
                  <a:schemeClr val="accent1">
                    <a:lumMod val="75000"/>
                  </a:schemeClr>
                </a:solidFill>
              </a:rPr>
              <a:t>To Full Potential?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50000"/>
                </a:schemeClr>
              </a:buClr>
              <a:defRPr/>
            </a:pPr>
            <a:r>
              <a:rPr lang="en-US" sz="4800" dirty="0"/>
              <a:t>Now?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32E2D50-330E-4C6D-98B1-12932C879177}"/>
              </a:ext>
            </a:extLst>
          </p:cNvPr>
          <p:cNvSpPr txBox="1">
            <a:spLocks/>
          </p:cNvSpPr>
          <p:nvPr/>
        </p:nvSpPr>
        <p:spPr>
          <a:xfrm>
            <a:off x="6705600" y="1835150"/>
            <a:ext cx="5029200" cy="480060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4000" kern="12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7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3600" kern="12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7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7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7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7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fontAlgn="auto"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None/>
              <a:defRPr/>
            </a:pPr>
            <a:r>
              <a:rPr lang="en-US" sz="3200" dirty="0">
                <a:solidFill>
                  <a:schemeClr val="accent3"/>
                </a:solidFill>
                <a:effectLst/>
              </a:rPr>
              <a:t>Revelation 2</a:t>
            </a:r>
            <a:r>
              <a:rPr lang="en-US" sz="2800" dirty="0">
                <a:solidFill>
                  <a:schemeClr val="accent3"/>
                </a:solidFill>
                <a:effectLst/>
              </a:rPr>
              <a:t>&amp;</a:t>
            </a:r>
            <a:r>
              <a:rPr lang="en-US" sz="3200" dirty="0">
                <a:solidFill>
                  <a:schemeClr val="accent3"/>
                </a:solidFill>
                <a:effectLst/>
              </a:rPr>
              <a:t>3</a:t>
            </a:r>
          </a:p>
          <a:p>
            <a:pPr marL="0" indent="0" algn="r" fontAlgn="auto"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None/>
              <a:defRPr/>
            </a:pPr>
            <a:r>
              <a:rPr lang="en-US" sz="3200" dirty="0">
                <a:solidFill>
                  <a:schemeClr val="accent3"/>
                </a:solidFill>
                <a:effectLst/>
              </a:rPr>
              <a:t>Hebrews 3:15</a:t>
            </a:r>
          </a:p>
          <a:p>
            <a:pPr marL="0" indent="0" algn="r" fontAlgn="auto"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None/>
              <a:defRPr/>
            </a:pPr>
            <a:r>
              <a:rPr lang="en-US" sz="3200" dirty="0">
                <a:solidFill>
                  <a:schemeClr val="accent3"/>
                </a:solidFill>
                <a:effectLst/>
              </a:rPr>
              <a:t>2Corinthians 6:2</a:t>
            </a:r>
          </a:p>
          <a:p>
            <a:pPr marL="0" indent="0" algn="r" fontAlgn="auto"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None/>
              <a:defRPr/>
            </a:pPr>
            <a:r>
              <a:rPr lang="en-US" sz="3200" dirty="0">
                <a:solidFill>
                  <a:schemeClr val="accent3"/>
                </a:solidFill>
                <a:effectLst/>
              </a:rPr>
              <a:t>Proverbs 27:1</a:t>
            </a:r>
          </a:p>
          <a:p>
            <a:pPr marL="0" indent="0" algn="r" fontAlgn="auto"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None/>
              <a:defRPr/>
            </a:pPr>
            <a:r>
              <a:rPr lang="en-US" sz="3200" dirty="0">
                <a:solidFill>
                  <a:schemeClr val="accent3"/>
                </a:solidFill>
                <a:effectLst/>
              </a:rPr>
              <a:t>Ecclesiastes 9:10</a:t>
            </a:r>
          </a:p>
        </p:txBody>
      </p:sp>
    </p:spTree>
    <p:extLst>
      <p:ext uri="{BB962C8B-B14F-4D97-AF65-F5344CB8AC3E}">
        <p14:creationId xmlns:p14="http://schemas.microsoft.com/office/powerpoint/2010/main" val="3012663240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52EE0B-84DB-4C9D-9B79-16AD7D2F0E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2600" y="533400"/>
            <a:ext cx="8686800" cy="57912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13800" dirty="0">
                <a:latin typeface="+mj-lt"/>
              </a:rPr>
              <a:t>How Do We Fare?</a:t>
            </a:r>
          </a:p>
        </p:txBody>
      </p:sp>
    </p:spTree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MTOOLS" val="&lt;WMTools ver=&quot;1.0&quot;&gt;&lt;Timings time=&quot;1/2/2005 11:06:45 AM&quot;&gt;&lt;Slide id=&quot;319&quot; dur=&quot;79.664&quot;/&gt;&lt;Slide id=&quot;256&quot; dur=&quot;79.204&quot;/&gt;&lt;Slide id=&quot;370&quot; dur=&quot;32.156&quot; bld=&quot;|8.6&quot;/&gt;&lt;Slide id=&quot;381&quot; dur=&quot;92.303&quot; bld=&quot;|23.1|1.5&quot;/&gt;&lt;Slide id=&quot;382&quot; dur=&quot;32.307&quot; bld=&quot;|10.1&quot;/&gt;&lt;Slide id=&quot;371&quot; dur=&quot;41.119&quot; bld=&quot;|8|2.5&quot;/&gt;&lt;Slide id=&quot;372&quot; dur=&quot;60.126&quot;/&gt;&lt;Slide id=&quot;373&quot; dur=&quot;56.491&quot; bld=&quot;|.6|1.1&quot;/&gt;&lt;Slide id=&quot;374&quot; dur=&quot;78.123&quot; bld=&quot;|.6|2.2&quot;/&gt;&lt;Slide id=&quot;375&quot; dur=&quot;19.798&quot; bld=&quot;|.6|4.8&quot;/&gt;&lt;Slide id=&quot;376&quot; dur=&quot;33.618&quot;/&gt;&lt;Slide id=&quot;377&quot; dur=&quot;48.23&quot; bld=&quot;|1.2|1.6&quot;/&gt;&lt;Slide id=&quot;379&quot; dur=&quot;149.555&quot; bld=&quot;|.5|19.8|2.6|2.5|29.1|61.7&quot;/&gt;&lt;Slide id=&quot;380&quot; dur=&quot;78.132&quot; bld=&quot;|.3|30.9|5.2&quot;/&gt;&lt;Slide id=&quot;383&quot; dur=&quot;650.926&quot; bld=&quot;|23.5|603.1&quot;/&gt;&lt;Slide id=&quot;384&quot; dur=&quot;73.766&quot; bld=&quot;|.5|1.3&quot;/&gt;&lt;Slide id=&quot;385&quot; dur=&quot;46.277&quot; bld=&quot;|14.3|1.1&quot;/&gt;&lt;Slide id=&quot;386&quot; dur=&quot;78.062&quot; bld=&quot;|11.8&quot;/&gt;&lt;Slide id=&quot;387&quot; dur=&quot;137.908&quot; bld=&quot;|.6|8&quot;/&gt;&lt;Slide id=&quot;389&quot; dur=&quot;206.878&quot; bld=&quot;|19.9|79.9|11.4|22.3&quot;/&gt;&lt;Slide id=&quot;390&quot; dur=&quot;1554.235&quot; bld=&quot;|6.1|6.8|3.9|6.1&quot;/&gt;&lt;/Timings&gt;&lt;Timings time=&quot;12/26/2004 4:51:48 PM&quot;&gt;&lt;Slide id=&quot;319&quot; dur=&quot;1542.278&quot;/&gt;&lt;Slide id=&quot;256&quot; dur=&quot;53.386&quot;/&gt;&lt;Slide id=&quot;322&quot; dur=&quot;69.4&quot;/&gt;&lt;Slide id=&quot;321&quot; dur=&quot;33.098&quot;/&gt;&lt;Slide id=&quot;325&quot; dur=&quot;29.272&quot; bld=&quot;|.6&quot;/&gt;&lt;Slide id=&quot;326&quot; dur=&quot;28.05&quot;/&gt;&lt;Slide id=&quot;327&quot; dur=&quot;48.079&quot; bld=&quot;|3.5&quot;/&gt;&lt;Slide id=&quot;328&quot; dur=&quot;38.185&quot;/&gt;&lt;Slide id=&quot;329&quot; dur=&quot;29.383&quot; bld=&quot;|17.5&quot;/&gt;&lt;Slide id=&quot;330&quot; dur=&quot;61.578&quot;/&gt;&lt;Slide id=&quot;331&quot; dur=&quot;2.203&quot;/&gt;&lt;Slide id=&quot;332&quot; dur=&quot;44.634&quot; bld=&quot;|.5|5.6&quot;/&gt;&lt;Slide id=&quot;333&quot; dur=&quot;55.37&quot;/&gt;&lt;Slide id=&quot;334&quot; dur=&quot;47.418&quot;/&gt;&lt;Slide id=&quot;335&quot; dur=&quot;12.058&quot;/&gt;&lt;Slide id=&quot;336&quot; dur=&quot;36.752&quot;/&gt;&lt;Slide id=&quot;337&quot; dur=&quot;16.744&quot;/&gt;&lt;Slide id=&quot;338&quot; dur=&quot;7.351&quot;/&gt;&lt;Slide id=&quot;339&quot; dur=&quot;8.953&quot;/&gt;&lt;Slide id=&quot;340&quot; dur=&quot;52.746&quot;/&gt;&lt;Slide id=&quot;341&quot; dur=&quot;18.066&quot;/&gt;&lt;Slide id=&quot;342&quot; dur=&quot;9.834&quot;/&gt;&lt;Slide id=&quot;343&quot; dur=&quot;14.29&quot;/&gt;&lt;Slide id=&quot;344&quot; dur=&quot;12.038&quot;/&gt;&lt;Slide id=&quot;345&quot; dur=&quot;60.316&quot;/&gt;&lt;Slide id=&quot;346&quot; dur=&quot;37.254&quot;/&gt;&lt;Slide id=&quot;347&quot; dur=&quot;46.767&quot;/&gt;&lt;Slide id=&quot;348&quot; dur=&quot;23.614&quot;/&gt;&lt;Slide id=&quot;349&quot; dur=&quot;59.085&quot;/&gt;&lt;Slide id=&quot;350&quot; dur=&quot;63.572&quot;/&gt;&lt;Slide id=&quot;352&quot; dur=&quot;17.525&quot; bld=&quot;|.4&quot;/&gt;&lt;Slide id=&quot;351&quot; dur=&quot;12.788&quot;/&gt;&lt;Slide id=&quot;353&quot; dur=&quot;51.895&quot; bld=&quot;|9.7&quot;/&gt;&lt;Slide id=&quot;355&quot; dur=&quot;14.13&quot; bld=&quot;|1.6&quot;/&gt;&lt;Slide id=&quot;356&quot; dur=&quot;22.052&quot;/&gt;&lt;Slide id=&quot;354&quot; dur=&quot;57.673&quot; bld=&quot;|6.8&quot;/&gt;&lt;Slide id=&quot;357&quot; dur=&quot;31.285&quot; bld=&quot;|.5|4.7&quot;/&gt;&lt;Slide id=&quot;358&quot; dur=&quot;89.278&quot; bld=&quot;|12.8&quot;/&gt;&lt;Slide id=&quot;359&quot; dur=&quot;355.131&quot;/&gt;&lt;Slide id=&quot;360&quot; dur=&quot;62.9&quot; bld=&quot;|.9&quot;/&gt;&lt;Slide id=&quot;361&quot; dur=&quot;145.009&quot; bld=&quot;|.5&quot;/&gt;&lt;Slide id=&quot;362&quot; dur=&quot;18.376&quot; bld=&quot;|9.6&quot;/&gt;&lt;Slide id=&quot;363&quot; dur=&quot;12.218&quot;/&gt;&lt;Slide id=&quot;364&quot; dur=&quot;17.014&quot;/&gt;&lt;Slide id=&quot;365&quot; dur=&quot;75.869&quot;/&gt;&lt;Slide id=&quot;366&quot; dur=&quot;357.374&quot;/&gt;&lt;Slide id=&quot;367&quot; dur=&quot;18.757&quot; bld=&quot;|4.9&quot;/&gt;&lt;Slide id=&quot;369&quot; dur=&quot;4.737&quot;/&gt;&lt;Slide id=&quot;367&quot; dur=&quot;58.754&quot;/&gt;&lt;Slide id=&quot;369&quot; dur=&quot;1554.926&quot;/&gt;&lt;Slide id=&quot;368&quot; dur=&quot;13.7&quot;/&gt;&lt;/Timings&gt;&lt;Timings time=&quot;12/19/2004 11:07:13 AM&quot;&gt;&lt;Slide id=&quot;319&quot; dur=&quot;206.026&quot;/&gt;&lt;Slide id=&quot;256&quot; dur=&quot;1.792&quot;/&gt;&lt;Slide id=&quot;320&quot; dur=&quot;81.267&quot;/&gt;&lt;Slide id=&quot;321&quot; dur=&quot;476.395&quot;/&gt;&lt;Slide id=&quot;322&quot; dur=&quot;15.302&quot; bld=&quot;|1.9&quot;/&gt;&lt;Slide id=&quot;323&quot; dur=&quot;50.002&quot;/&gt;&lt;Slide id=&quot;324&quot; dur=&quot;32.396&quot;/&gt;&lt;Slide id=&quot;326&quot; dur=&quot;29.343&quot; bld=&quot;|2.5|1.7&quot;/&gt;&lt;Slide id=&quot;327&quot; dur=&quot;40.899&quot; bld=&quot;|10.2&quot;/&gt;&lt;Slide id=&quot;328&quot; dur=&quot;22.782&quot; bld=&quot;|5|1&quot;/&gt;&lt;Slide id=&quot;329&quot; dur=&quot;14.141&quot;/&gt;&lt;Slide id=&quot;330&quot; dur=&quot;20.739&quot;/&gt;&lt;Slide id=&quot;331&quot; dur=&quot;59.396&quot;/&gt;&lt;Slide id=&quot;332&quot; dur=&quot;144.438&quot;/&gt;&lt;Slide id=&quot;333&quot; dur=&quot;39.817&quot; bld=&quot;|18.7&quot;/&gt;&lt;Slide id=&quot;334&quot; dur=&quot;40.959&quot;/&gt;&lt;Slide id=&quot;335&quot; dur=&quot;30.944&quot;/&gt;&lt;Slide id=&quot;336&quot; dur=&quot;31.195&quot;/&gt;&lt;Slide id=&quot;337&quot; dur=&quot;2.253&quot;/&gt;&lt;Slide id=&quot;338&quot; dur=&quot;4.927&quot;/&gt;&lt;Slide id=&quot;337&quot; dur=&quot;13.94&quot;/&gt;&lt;Slide id=&quot;338&quot; dur=&quot;17.235&quot;/&gt;&lt;Slide id=&quot;374&quot; dur=&quot;9.694&quot;/&gt;&lt;Slide id=&quot;375&quot; dur=&quot;8.312&quot;/&gt;&lt;Slide id=&quot;376&quot; dur=&quot;1.682&quot;/&gt;&lt;Slide id=&quot;377&quot; dur=&quot;58.945&quot;/&gt;&lt;Slide id=&quot;340&quot; dur=&quot;9.874&quot;/&gt;&lt;Slide id=&quot;341&quot; dur=&quot;62.47&quot;/&gt;&lt;Slide id=&quot;342&quot; dur=&quot;42.972&quot; bld=&quot;|3.2|2.4|7.3|3.1|5&quot;/&gt;&lt;Slide id=&quot;343&quot; dur=&quot;1619.519&quot; bld=&quot;|.6|2|8.1|4.4|3.6&quot;/&gt;&lt;/Timings&gt;&lt;Timings time=&quot;12/12/2004 11:17:46 AM&quot;&gt;&lt;Slide id=&quot;319&quot; dur=&quot;20.389&quot;/&gt;&lt;Slide id=&quot;256&quot; dur=&quot;7.681&quot; bld=&quot;|0&quot;/&gt;&lt;Slide id=&quot;320&quot; dur=&quot;4.987&quot; bld=&quot;|.5|1.7&quot;/&gt;&lt;Slide id=&quot;345&quot; dur=&quot;37.374&quot; bld=&quot;|12.5|6.4&quot;/&gt;&lt;Slide id=&quot;352&quot; dur=&quot;52.485&quot; bld=&quot;|7.3|17.9&quot;/&gt;&lt;Slide id=&quot;328&quot; dur=&quot;27.61&quot;/&gt;&lt;Slide id=&quot;344&quot; dur=&quot;30.694&quot; bld=&quot;|7|4.2|8.9&quot;/&gt;&lt;Slide id=&quot;327&quot; dur=&quot;32.086&quot;/&gt;&lt;Slide id=&quot;329&quot; dur=&quot;31.466&quot;/&gt;&lt;Slide id=&quot;331&quot; dur=&quot;24.645&quot; bld=&quot;|1.4|1.4|2.7&quot;/&gt;&lt;Slide id=&quot;332&quot; dur=&quot;20.93&quot;/&gt;&lt;Slide id=&quot;333&quot; dur=&quot;6.419&quot;/&gt;&lt;Slide id=&quot;334&quot; dur=&quot;3.345&quot;/&gt;&lt;Slide id=&quot;336&quot; dur=&quot;29.132&quot;/&gt;&lt;Slide id=&quot;337&quot; dur=&quot;39.197&quot;/&gt;&lt;Slide id=&quot;335&quot; dur=&quot;59.795&quot;/&gt;&lt;Slide id=&quot;326&quot; dur=&quot;50.443&quot;/&gt;&lt;Slide id=&quot;321&quot; dur=&quot;18.697&quot;/&gt;&lt;Slide id=&quot;323&quot; dur=&quot;32.216&quot; bld=&quot;|1.7&quot;/&gt;&lt;Slide id=&quot;343&quot; dur=&quot;30.955&quot; bld=&quot;|4.8|7.9|5.3|2.3|3.3&quot;/&gt;&lt;Slide id=&quot;324&quot; dur=&quot;21.671&quot; bld=&quot;|1.4&quot;/&gt;&lt;Slide id=&quot;325&quot; dur=&quot;41.379&quot; bld=&quot;|4&quot;/&gt;&lt;Slide id=&quot;338&quot; dur=&quot;48.14&quot; bld=&quot;|22|5.3|.5|.5|.5|.5|.5|.5|10.7|.4|.5&quot;/&gt;&lt;Slide id=&quot;339&quot; dur=&quot;23.293&quot; bld=&quot;|.8|.5|.5|.5|.5|.5|.5|.5|1.1|.5|.5|.5&quot;/&gt;&lt;Slide id=&quot;340&quot; dur=&quot;68.999&quot; bld=&quot;|22.5|2.6|14.3|4.3|5.3&quot;/&gt;&lt;Slide id=&quot;341&quot; dur=&quot;63.482&quot; bld=&quot;|25.9|14.3&quot;/&gt;&lt;Slide id=&quot;347&quot; dur=&quot;24.966&quot; bld=&quot;|2.7|3.1&quot;/&gt;&lt;Slide id=&quot;346&quot; dur=&quot;44.093&quot; bld=&quot;|.5|23.1&quot;/&gt;&lt;Slide id=&quot;348&quot; dur=&quot;71.583&quot; bld=&quot;|2.3|41.9&quot;/&gt;&lt;Slide id=&quot;349&quot; dur=&quot;95.227&quot; bld=&quot;|6.5&quot;/&gt;&lt;Slide id=&quot;350&quot; dur=&quot;82.388&quot; bld=&quot;|1.2&quot;/&gt;&lt;Slide id=&quot;351&quot; dur=&quot;2438.346&quot;/&gt;&lt;/Timings&gt;&lt;Timings time=&quot;12/12/2004 11:13:05 AM&quot;&gt;&lt;Slide id=&quot;319&quot; dur=&quot;136.046&quot;/&gt;&lt;/Timings&gt;&lt;/WMTools&gt;"/>
</p:tagLst>
</file>

<file path=ppt/theme/theme1.xml><?xml version="1.0" encoding="utf-8"?>
<a:theme xmlns:a="http://schemas.openxmlformats.org/drawingml/2006/main" name="Emphasis">
  <a:themeElements>
    <a:clrScheme name="Easy Reading">
      <a:dk1>
        <a:sysClr val="windowText" lastClr="000000"/>
      </a:dk1>
      <a:lt1>
        <a:srgbClr val="FFFFFF"/>
      </a:lt1>
      <a:dk2>
        <a:srgbClr val="0B283B"/>
      </a:dk2>
      <a:lt2>
        <a:srgbClr val="FFFFFF"/>
      </a:lt2>
      <a:accent1>
        <a:srgbClr val="6C9FB9"/>
      </a:accent1>
      <a:accent2>
        <a:srgbClr val="FFFF00"/>
      </a:accent2>
      <a:accent3>
        <a:srgbClr val="FFB805"/>
      </a:accent3>
      <a:accent4>
        <a:srgbClr val="D16D6D"/>
      </a:accent4>
      <a:accent5>
        <a:srgbClr val="91E78D"/>
      </a:accent5>
      <a:accent6>
        <a:srgbClr val="EC9CE6"/>
      </a:accent6>
      <a:hlink>
        <a:srgbClr val="00B0F0"/>
      </a:hlink>
      <a:folHlink>
        <a:srgbClr val="9DBCC7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34" ma:contentTypeDescription="Create a new document." ma:contentTypeScope="" ma:versionID="e4b7918f6d70a6bbd3ae09fdaae93119"/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Props1.xml><?xml version="1.0" encoding="utf-8"?>
<ds:datastoreItem xmlns:ds="http://schemas.openxmlformats.org/officeDocument/2006/customXml" ds:itemID="{3EA7CAA2-A7E7-4F49-98B6-BAC233C32593}">
  <ds:schemaRefs>
    <ds:schemaRef ds:uri="http://schemas.microsoft.com/office/2006/metadata/contentType"/>
    <ds:schemaRef ds:uri="http://schemas.microsoft.com/office/2006/metadata/properties/metaAttributes"/>
  </ds:schemaRefs>
</ds:datastoreItem>
</file>

<file path=customXml/itemProps2.xml><?xml version="1.0" encoding="utf-8"?>
<ds:datastoreItem xmlns:ds="http://schemas.openxmlformats.org/officeDocument/2006/customXml" ds:itemID="{62340BAB-35BD-4B5B-8328-95DFDAFF335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D57B1BF-DF60-48B5-89F2-2DEF172A0435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TS030002797</Template>
  <TotalTime>124</TotalTime>
  <Words>302</Words>
  <Application>Microsoft Office PowerPoint</Application>
  <PresentationFormat>Widescreen</PresentationFormat>
  <Paragraphs>83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Emphasis</vt:lpstr>
      <vt:lpstr>How Do We Fare?</vt:lpstr>
      <vt:lpstr>Are We Faring?</vt:lpstr>
      <vt:lpstr>Are We Faring?</vt:lpstr>
      <vt:lpstr>Are We Faring?</vt:lpstr>
      <vt:lpstr>Are We Faring?</vt:lpstr>
      <vt:lpstr>Are We Faring?</vt:lpstr>
      <vt:lpstr>Are We Faring?</vt:lpstr>
      <vt:lpstr>How Do We Fare?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 We Fare?</dc:title>
  <dc:creator>dleehend</dc:creator>
  <cp:lastModifiedBy>Dan Henderson</cp:lastModifiedBy>
  <cp:revision>14</cp:revision>
  <dcterms:created xsi:type="dcterms:W3CDTF">2011-02-12T21:43:00Z</dcterms:created>
  <dcterms:modified xsi:type="dcterms:W3CDTF">2018-07-14T15:58:57Z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TC300027979990</vt:lpwstr>
  </property>
</Properties>
</file>