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F08C-387B-4546-8E54-7063487EB3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CE52-4616-4E3A-896B-80091D4B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0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F08C-387B-4546-8E54-7063487EB3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CE52-4616-4E3A-896B-80091D4B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60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F08C-387B-4546-8E54-7063487EB3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CE52-4616-4E3A-896B-80091D4B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F08C-387B-4546-8E54-7063487EB3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CE52-4616-4E3A-896B-80091D4B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9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F08C-387B-4546-8E54-7063487EB3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CE52-4616-4E3A-896B-80091D4B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3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F08C-387B-4546-8E54-7063487EB3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CE52-4616-4E3A-896B-80091D4B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1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F08C-387B-4546-8E54-7063487EB3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CE52-4616-4E3A-896B-80091D4B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1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F08C-387B-4546-8E54-7063487EB3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CE52-4616-4E3A-896B-80091D4B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2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F08C-387B-4546-8E54-7063487EB3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CE52-4616-4E3A-896B-80091D4B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70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F08C-387B-4546-8E54-7063487EB3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CE52-4616-4E3A-896B-80091D4B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F08C-387B-4546-8E54-7063487EB3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2CE52-4616-4E3A-896B-80091D4B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8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1F08C-387B-4546-8E54-7063487EB33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2CE52-4616-4E3A-896B-80091D4B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259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1A99F-8A9F-41FD-BE6E-B298F1665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Don't Be Gehazi!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FDB5B8-AB61-477D-9FBC-DCA4A4F111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2Kings 5:20-27</a:t>
            </a:r>
          </a:p>
        </p:txBody>
      </p:sp>
    </p:spTree>
    <p:extLst>
      <p:ext uri="{BB962C8B-B14F-4D97-AF65-F5344CB8AC3E}">
        <p14:creationId xmlns:p14="http://schemas.microsoft.com/office/powerpoint/2010/main" val="3426757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60F0-57D6-4EE4-BC53-4667F8A58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Don't Be Gehazi!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109CF-30E1-4512-9534-F26632FBD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4546600" cy="492601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Ruined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E02C5-C428-4193-83C7-88D47EC8B3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Leviticus 13:45-46</a:t>
            </a:r>
          </a:p>
        </p:txBody>
      </p:sp>
    </p:spTree>
    <p:extLst>
      <p:ext uri="{BB962C8B-B14F-4D97-AF65-F5344CB8AC3E}">
        <p14:creationId xmlns:p14="http://schemas.microsoft.com/office/powerpoint/2010/main" val="639292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60F0-57D6-4EE4-BC53-4667F8A58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Don't Be Gehazi!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109CF-30E1-4512-9534-F26632FBD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4546600" cy="492601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Ruined By ...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Status, Wealth, Fame, Security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E02C5-C428-4193-83C7-88D47EC8B3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12:19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12:45-46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10:41-42</a:t>
            </a:r>
          </a:p>
        </p:txBody>
      </p:sp>
    </p:spTree>
    <p:extLst>
      <p:ext uri="{BB962C8B-B14F-4D97-AF65-F5344CB8AC3E}">
        <p14:creationId xmlns:p14="http://schemas.microsoft.com/office/powerpoint/2010/main" val="376565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60F0-57D6-4EE4-BC53-4667F8A58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Don't Be Gehazi!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109CF-30E1-4512-9534-F26632FBD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4546600" cy="492601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Ruined By ...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Status, Wealth, Fame, Security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Physical Desires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E02C5-C428-4193-83C7-88D47EC8B3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19:9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Mark 8:34-38</a:t>
            </a:r>
          </a:p>
        </p:txBody>
      </p:sp>
    </p:spTree>
    <p:extLst>
      <p:ext uri="{BB962C8B-B14F-4D97-AF65-F5344CB8AC3E}">
        <p14:creationId xmlns:p14="http://schemas.microsoft.com/office/powerpoint/2010/main" val="3141382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60F0-57D6-4EE4-BC53-4667F8A58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Don't Be Gehazi!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109CF-30E1-4512-9534-F26632FBD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4546600" cy="492601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Ruined By ...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Status, Wealth, Fame, Security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Physical Desires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Relationships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E02C5-C428-4193-83C7-88D47EC8B3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15:33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5:6</a:t>
            </a:r>
          </a:p>
        </p:txBody>
      </p:sp>
    </p:spTree>
    <p:extLst>
      <p:ext uri="{BB962C8B-B14F-4D97-AF65-F5344CB8AC3E}">
        <p14:creationId xmlns:p14="http://schemas.microsoft.com/office/powerpoint/2010/main" val="1007266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60F0-57D6-4EE4-BC53-4667F8A58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Don't Be Gehazi!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109CF-30E1-4512-9534-F26632FBD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4546600" cy="492601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Ruined By ...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Status, Wealth, Fame, Security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Physical Desires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Relationships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Teachings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E02C5-C428-4193-83C7-88D47EC8B3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15:9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Galatians 1:8-9</a:t>
            </a:r>
          </a:p>
        </p:txBody>
      </p:sp>
    </p:spTree>
    <p:extLst>
      <p:ext uri="{BB962C8B-B14F-4D97-AF65-F5344CB8AC3E}">
        <p14:creationId xmlns:p14="http://schemas.microsoft.com/office/powerpoint/2010/main" val="1214742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F9DA9-1E74-48F3-80E6-BBDCE4C5F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6048375"/>
          </a:xfrm>
        </p:spPr>
        <p:txBody>
          <a:bodyPr>
            <a:normAutofit/>
          </a:bodyPr>
          <a:lstStyle/>
          <a:p>
            <a:r>
              <a:rPr lang="en-US" sz="9600" dirty="0"/>
              <a:t>Sin Is Costly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CC330-9C7A-49B4-9C8A-16DBFC08E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7600" y="723899"/>
            <a:ext cx="5156200" cy="5453063"/>
          </a:xfrm>
        </p:spPr>
        <p:txBody>
          <a:bodyPr anchor="ctr" anchorCtr="0">
            <a:normAutofit/>
          </a:bodyPr>
          <a:lstStyle/>
          <a:p>
            <a:pPr marL="0" indent="0" algn="r">
              <a:buNone/>
            </a:pPr>
            <a:r>
              <a:rPr lang="en-US" sz="4800" dirty="0">
                <a:solidFill>
                  <a:schemeClr val="accent4"/>
                </a:solidFill>
              </a:rPr>
              <a:t>Galatians 6:7-8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accent4"/>
                </a:solidFill>
              </a:rPr>
              <a:t>Proverbs 20:17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accent4"/>
                </a:solidFill>
              </a:rPr>
              <a:t>Hebrews 10:26-31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accent4"/>
                </a:solidFill>
              </a:rPr>
              <a:t>Matthew 10:28</a:t>
            </a:r>
          </a:p>
        </p:txBody>
      </p:sp>
    </p:spTree>
    <p:extLst>
      <p:ext uri="{BB962C8B-B14F-4D97-AF65-F5344CB8AC3E}">
        <p14:creationId xmlns:p14="http://schemas.microsoft.com/office/powerpoint/2010/main" val="341083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F9DA9-1E74-48F3-80E6-BBDCE4C5F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7950" y="365125"/>
            <a:ext cx="9436100" cy="4003675"/>
          </a:xfrm>
        </p:spPr>
        <p:txBody>
          <a:bodyPr anchor="ctr" anchorCtr="1">
            <a:normAutofit/>
          </a:bodyPr>
          <a:lstStyle/>
          <a:p>
            <a:pPr algn="ctr"/>
            <a:r>
              <a:rPr lang="en-US" sz="9600" dirty="0"/>
              <a:t>Hold Your Treasure Tightly!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CC330-9C7A-49B4-9C8A-16DBFC08E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51399"/>
            <a:ext cx="10515600" cy="1325564"/>
          </a:xfrm>
        </p:spPr>
        <p:txBody>
          <a:bodyPr anchor="ctr" anchorCtr="1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chemeClr val="accent4"/>
                </a:solidFill>
              </a:rPr>
              <a:t>Matthew 13:44</a:t>
            </a:r>
          </a:p>
        </p:txBody>
      </p:sp>
    </p:spTree>
    <p:extLst>
      <p:ext uri="{BB962C8B-B14F-4D97-AF65-F5344CB8AC3E}">
        <p14:creationId xmlns:p14="http://schemas.microsoft.com/office/powerpoint/2010/main" val="4169670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115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Don't Be Gehazi!</vt:lpstr>
      <vt:lpstr>Don't Be Gehazi!</vt:lpstr>
      <vt:lpstr>Don't Be Gehazi!</vt:lpstr>
      <vt:lpstr>Don't Be Gehazi!</vt:lpstr>
      <vt:lpstr>Don't Be Gehazi!</vt:lpstr>
      <vt:lpstr>Don't Be Gehazi!</vt:lpstr>
      <vt:lpstr>Sin Is Costly ...</vt:lpstr>
      <vt:lpstr>Hold Your Treasure Tightly!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Don't Be Gehazi!</dc:title>
  <dc:creator>Dan Henderson</dc:creator>
  <cp:lastModifiedBy>Dan Henderson</cp:lastModifiedBy>
  <cp:revision>4</cp:revision>
  <dcterms:created xsi:type="dcterms:W3CDTF">2018-08-26T01:06:55Z</dcterms:created>
  <dcterms:modified xsi:type="dcterms:W3CDTF">2018-08-26T01:25:35Z</dcterms:modified>
</cp:coreProperties>
</file>