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5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7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1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1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1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9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0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2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4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1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8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B8C6-75E9-487B-B5F4-1F97694925FD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F047-6A58-4816-A0A6-40E7016E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8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F67C-9F63-45FD-AAC0-992C05C44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0896"/>
            <a:ext cx="9144000" cy="3199067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Judge Righteous Judgment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8AF6D-9B87-4849-8706-BB1DEECE17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600" dirty="0">
                <a:solidFill>
                  <a:schemeClr val="accent2"/>
                </a:solidFill>
              </a:rPr>
              <a:t>John 7:24</a:t>
            </a:r>
          </a:p>
        </p:txBody>
      </p:sp>
    </p:spTree>
    <p:extLst>
      <p:ext uri="{BB962C8B-B14F-4D97-AF65-F5344CB8AC3E}">
        <p14:creationId xmlns:p14="http://schemas.microsoft.com/office/powerpoint/2010/main" val="405046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56E7-F830-4714-ABEF-F35542F0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Righteous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7BDDA-4FE3-4C7E-9048-382ED29F2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Necessary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CDDCA-7D12-40CE-80F0-3EEFC037EA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2:16</a:t>
            </a:r>
          </a:p>
        </p:txBody>
      </p:sp>
    </p:spTree>
    <p:extLst>
      <p:ext uri="{BB962C8B-B14F-4D97-AF65-F5344CB8AC3E}">
        <p14:creationId xmlns:p14="http://schemas.microsoft.com/office/powerpoint/2010/main" val="31282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56E7-F830-4714-ABEF-F35542F0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Righteous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7BDDA-4FE3-4C7E-9048-382ED29F2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Necessary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Standard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CDDCA-7D12-40CE-80F0-3EEFC037EA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15:1-9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2:13-17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5:7</a:t>
            </a:r>
          </a:p>
        </p:txBody>
      </p:sp>
    </p:spTree>
    <p:extLst>
      <p:ext uri="{BB962C8B-B14F-4D97-AF65-F5344CB8AC3E}">
        <p14:creationId xmlns:p14="http://schemas.microsoft.com/office/powerpoint/2010/main" val="193399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56E7-F830-4714-ABEF-F35542F0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Righteous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7BDDA-4FE3-4C7E-9048-382ED29F2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Necessary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Standard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Motive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CDDCA-7D12-40CE-80F0-3EEFC037E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9100" y="1825625"/>
            <a:ext cx="58547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6:2-6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10:34-35; 16:20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4"/>
                </a:solidFill>
              </a:rPr>
              <a:t>1Corinthians 11:20,31-32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29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56E7-F830-4714-ABEF-F35542F0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Righteous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7BDDA-4FE3-4C7E-9048-382ED29F2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Necessary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Standard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Motive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Mercy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CDDCA-7D12-40CE-80F0-3EEFC037E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9100" y="1825625"/>
            <a:ext cx="58547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Micah 6:8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5:12-13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2:6-8</a:t>
            </a:r>
          </a:p>
        </p:txBody>
      </p:sp>
    </p:spTree>
    <p:extLst>
      <p:ext uri="{BB962C8B-B14F-4D97-AF65-F5344CB8AC3E}">
        <p14:creationId xmlns:p14="http://schemas.microsoft.com/office/powerpoint/2010/main" val="151254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56E7-F830-4714-ABEF-F35542F0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Righteous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7BDDA-4FE3-4C7E-9048-382ED29F2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Consistent Application to 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CDDCA-7D12-40CE-80F0-3EEFC037E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9100" y="1825625"/>
            <a:ext cx="58547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2:1-3,21-23</a:t>
            </a:r>
          </a:p>
        </p:txBody>
      </p:sp>
    </p:spTree>
    <p:extLst>
      <p:ext uri="{BB962C8B-B14F-4D97-AF65-F5344CB8AC3E}">
        <p14:creationId xmlns:p14="http://schemas.microsoft.com/office/powerpoint/2010/main" val="310450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Judge Righteous Judgment</vt:lpstr>
      <vt:lpstr>Righteous Judgment</vt:lpstr>
      <vt:lpstr>Righteous Judgment</vt:lpstr>
      <vt:lpstr>Righteous Judgment</vt:lpstr>
      <vt:lpstr>Righteous Judgment</vt:lpstr>
      <vt:lpstr>Righteous Judgment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Judge Righteous Judgment</dc:title>
  <dc:creator>Dan Henderson</dc:creator>
  <cp:lastModifiedBy>Dan Henderson</cp:lastModifiedBy>
  <cp:revision>3</cp:revision>
  <dcterms:created xsi:type="dcterms:W3CDTF">2018-08-05T01:34:20Z</dcterms:created>
  <dcterms:modified xsi:type="dcterms:W3CDTF">2018-08-05T02:41:58Z</dcterms:modified>
</cp:coreProperties>
</file>