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8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6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7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3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0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7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02712-0A0C-40ED-9522-096D65632B9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15F9A-F458-4D32-8673-E28B1034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66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99A3-9128-4656-BB9A-45FCCB1B6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Teaching The Lost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3A58D9-9761-42B5-9AC9-D5FB7BB118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8:4</a:t>
            </a:r>
          </a:p>
        </p:txBody>
      </p:sp>
    </p:spTree>
    <p:extLst>
      <p:ext uri="{BB962C8B-B14F-4D97-AF65-F5344CB8AC3E}">
        <p14:creationId xmlns:p14="http://schemas.microsoft.com/office/powerpoint/2010/main" val="428842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6DF6-3567-4F5A-8A02-196C0C53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Hindering Teaching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80C3-E08D-4102-AA5C-BC0ADD2958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81F1E-35B1-4035-A2B6-BE1EDFF3CD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4:14-19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6:24</a:t>
            </a:r>
          </a:p>
        </p:txBody>
      </p:sp>
    </p:spTree>
    <p:extLst>
      <p:ext uri="{BB962C8B-B14F-4D97-AF65-F5344CB8AC3E}">
        <p14:creationId xmlns:p14="http://schemas.microsoft.com/office/powerpoint/2010/main" val="289541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6DF6-3567-4F5A-8A02-196C0C53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Hindering Teaching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80C3-E08D-4102-AA5C-BC0ADD2958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81F1E-35B1-4035-A2B6-BE1EDFF3CD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3:1,16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10:14,17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5:11</a:t>
            </a:r>
          </a:p>
        </p:txBody>
      </p:sp>
    </p:spTree>
    <p:extLst>
      <p:ext uri="{BB962C8B-B14F-4D97-AF65-F5344CB8AC3E}">
        <p14:creationId xmlns:p14="http://schemas.microsoft.com/office/powerpoint/2010/main" val="114758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6DF6-3567-4F5A-8A02-196C0C53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Hindering Teaching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80C3-E08D-4102-AA5C-BC0ADD2958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Example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Attitude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81F1E-35B1-4035-A2B6-BE1EDFF3CD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18:9-14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4:3</a:t>
            </a:r>
          </a:p>
        </p:txBody>
      </p:sp>
    </p:spTree>
    <p:extLst>
      <p:ext uri="{BB962C8B-B14F-4D97-AF65-F5344CB8AC3E}">
        <p14:creationId xmlns:p14="http://schemas.microsoft.com/office/powerpoint/2010/main" val="384019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6DF6-3567-4F5A-8A02-196C0C53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Hindering Teaching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80C3-E08D-4102-AA5C-BC0ADD2958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Example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Attitude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Speech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81F1E-35B1-4035-A2B6-BE1EDFF3CD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5:1-3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141:3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1:26</a:t>
            </a:r>
          </a:p>
        </p:txBody>
      </p:sp>
    </p:spTree>
    <p:extLst>
      <p:ext uri="{BB962C8B-B14F-4D97-AF65-F5344CB8AC3E}">
        <p14:creationId xmlns:p14="http://schemas.microsoft.com/office/powerpoint/2010/main" val="417347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6DF6-3567-4F5A-8A02-196C0C53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Hindering Teaching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80C3-E08D-4102-AA5C-BC0ADD2958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Example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Attitude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Speech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My Inaction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81F1E-35B1-4035-A2B6-BE1EDFF3CD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25:24-28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</a:t>
            </a:r>
          </a:p>
        </p:txBody>
      </p:sp>
    </p:spTree>
    <p:extLst>
      <p:ext uri="{BB962C8B-B14F-4D97-AF65-F5344CB8AC3E}">
        <p14:creationId xmlns:p14="http://schemas.microsoft.com/office/powerpoint/2010/main" val="4290174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98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Teaching The Lost</vt:lpstr>
      <vt:lpstr>Hindering Teaching The Lost</vt:lpstr>
      <vt:lpstr>Hindering Teaching The Lost</vt:lpstr>
      <vt:lpstr>Hindering Teaching The Lost</vt:lpstr>
      <vt:lpstr>Hindering Teaching The Lost</vt:lpstr>
      <vt:lpstr>Hindering Teaching The Lost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Lost</dc:title>
  <dc:creator>Dan Henderson</dc:creator>
  <cp:lastModifiedBy>Dan Henderson</cp:lastModifiedBy>
  <cp:revision>3</cp:revision>
  <dcterms:created xsi:type="dcterms:W3CDTF">2018-08-12T20:01:18Z</dcterms:created>
  <dcterms:modified xsi:type="dcterms:W3CDTF">2018-08-12T20:44:51Z</dcterms:modified>
</cp:coreProperties>
</file>