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073-87A9-42B6-9542-C7A38AC5063A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2A96-0316-4EA8-9203-F7EA0CFE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2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073-87A9-42B6-9542-C7A38AC5063A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2A96-0316-4EA8-9203-F7EA0CFE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073-87A9-42B6-9542-C7A38AC5063A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2A96-0316-4EA8-9203-F7EA0CFE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1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073-87A9-42B6-9542-C7A38AC5063A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2A96-0316-4EA8-9203-F7EA0CFE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073-87A9-42B6-9542-C7A38AC5063A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2A96-0316-4EA8-9203-F7EA0CFE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3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073-87A9-42B6-9542-C7A38AC5063A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2A96-0316-4EA8-9203-F7EA0CFE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2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073-87A9-42B6-9542-C7A38AC5063A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2A96-0316-4EA8-9203-F7EA0CFE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4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073-87A9-42B6-9542-C7A38AC5063A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2A96-0316-4EA8-9203-F7EA0CFE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073-87A9-42B6-9542-C7A38AC5063A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2A96-0316-4EA8-9203-F7EA0CFE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073-87A9-42B6-9542-C7A38AC5063A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2A96-0316-4EA8-9203-F7EA0CFE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5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073-87A9-42B6-9542-C7A38AC5063A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2A96-0316-4EA8-9203-F7EA0CFE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6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5B073-87A9-42B6-9542-C7A38AC5063A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2A96-0316-4EA8-9203-F7EA0CFE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63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1271F-4A94-4F63-BADF-428CD18A9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50" y="165100"/>
            <a:ext cx="11493500" cy="3344863"/>
          </a:xfrm>
        </p:spPr>
        <p:txBody>
          <a:bodyPr anchor="ctr" anchorCtr="1">
            <a:noAutofit/>
          </a:bodyPr>
          <a:lstStyle/>
          <a:p>
            <a:r>
              <a:rPr lang="en-US" sz="9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The Ark Is A Shadow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7B4539-7758-4FC7-ACBA-39C95FB2C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838" y="4556918"/>
            <a:ext cx="53848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Hebrews 11:7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90CE4C-F714-428C-A3DB-4F4BFD618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425" y="1373305"/>
            <a:ext cx="6449325" cy="483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92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6E96-1FE4-45F1-B5C2-08274D6F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Ark</a:t>
            </a:r>
            <a:r>
              <a:rPr lang="en-US" sz="7200" dirty="0"/>
              <a:t>   </a:t>
            </a:r>
            <a:r>
              <a:rPr lang="en-US" sz="7200" b="1" dirty="0"/>
              <a:t>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EF744-0446-42F1-8FCF-9C94563C8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43818"/>
            <a:ext cx="5181600" cy="52474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/>
              <a:t>One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33FF0-4392-44E4-A25E-0BF78C2035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6:14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4:4-6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1:22-23</a:t>
            </a:r>
          </a:p>
        </p:txBody>
      </p:sp>
    </p:spTree>
    <p:extLst>
      <p:ext uri="{BB962C8B-B14F-4D97-AF65-F5344CB8AC3E}">
        <p14:creationId xmlns:p14="http://schemas.microsoft.com/office/powerpoint/2010/main" val="330401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6E96-1FE4-45F1-B5C2-08274D6F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Ark</a:t>
            </a:r>
            <a:r>
              <a:rPr lang="en-US" sz="7200" dirty="0"/>
              <a:t>   </a:t>
            </a:r>
            <a:r>
              <a:rPr lang="en-US" sz="7200" b="1" dirty="0"/>
              <a:t>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EF744-0446-42F1-8FCF-9C94563C8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43818"/>
            <a:ext cx="5181600" cy="52474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/>
              <a:t>One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/>
              <a:t>Builder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33FF0-4392-44E4-A25E-0BF78C2035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6:13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16:18</a:t>
            </a:r>
          </a:p>
        </p:txBody>
      </p:sp>
    </p:spTree>
    <p:extLst>
      <p:ext uri="{BB962C8B-B14F-4D97-AF65-F5344CB8AC3E}">
        <p14:creationId xmlns:p14="http://schemas.microsoft.com/office/powerpoint/2010/main" val="326462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6E96-1FE4-45F1-B5C2-08274D6F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Ark</a:t>
            </a:r>
            <a:r>
              <a:rPr lang="en-US" sz="7200" dirty="0"/>
              <a:t>   </a:t>
            </a:r>
            <a:r>
              <a:rPr lang="en-US" sz="7200" b="1" dirty="0"/>
              <a:t>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EF744-0446-42F1-8FCF-9C94563C8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43818"/>
            <a:ext cx="5181600" cy="52474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/>
              <a:t>One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Builder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/>
              <a:t>Construction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33FF0-4392-44E4-A25E-0BF78C2035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6:14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Acts 11:26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1Peter 2:4-5</a:t>
            </a:r>
          </a:p>
        </p:txBody>
      </p:sp>
    </p:spTree>
    <p:extLst>
      <p:ext uri="{BB962C8B-B14F-4D97-AF65-F5344CB8AC3E}">
        <p14:creationId xmlns:p14="http://schemas.microsoft.com/office/powerpoint/2010/main" val="143801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6E96-1FE4-45F1-B5C2-08274D6F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Ark</a:t>
            </a:r>
            <a:r>
              <a:rPr lang="en-US" sz="7200" dirty="0"/>
              <a:t>   </a:t>
            </a:r>
            <a:r>
              <a:rPr lang="en-US" sz="7200" b="1" dirty="0"/>
              <a:t>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EF744-0446-42F1-8FCF-9C94563C8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43818"/>
            <a:ext cx="5181600" cy="52474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/>
              <a:t>One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Builder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Construction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/>
              <a:t>Door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33FF0-4392-44E4-A25E-0BF78C2035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6:16-7:1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John 10:9</a:t>
            </a:r>
          </a:p>
        </p:txBody>
      </p:sp>
    </p:spTree>
    <p:extLst>
      <p:ext uri="{BB962C8B-B14F-4D97-AF65-F5344CB8AC3E}">
        <p14:creationId xmlns:p14="http://schemas.microsoft.com/office/powerpoint/2010/main" val="147480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6E96-1FE4-45F1-B5C2-08274D6F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Ark</a:t>
            </a:r>
            <a:r>
              <a:rPr lang="en-US" sz="7200" dirty="0"/>
              <a:t>   </a:t>
            </a:r>
            <a:r>
              <a:rPr lang="en-US" sz="7200" b="1" dirty="0"/>
              <a:t>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EF744-0446-42F1-8FCF-9C94563C8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43818"/>
            <a:ext cx="5181600" cy="52474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/>
              <a:t>One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Builder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Construction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Door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/>
              <a:t>Light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33FF0-4392-44E4-A25E-0BF78C2035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6:16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John 1:9,14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Psalms 119:105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1John 1:5-7</a:t>
            </a:r>
          </a:p>
        </p:txBody>
      </p:sp>
    </p:spTree>
    <p:extLst>
      <p:ext uri="{BB962C8B-B14F-4D97-AF65-F5344CB8AC3E}">
        <p14:creationId xmlns:p14="http://schemas.microsoft.com/office/powerpoint/2010/main" val="299099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6E96-1FE4-45F1-B5C2-08274D6F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Ark</a:t>
            </a:r>
            <a:r>
              <a:rPr lang="en-US" sz="7200" dirty="0"/>
              <a:t>   </a:t>
            </a:r>
            <a:r>
              <a:rPr lang="en-US" sz="7200" b="1" dirty="0"/>
              <a:t>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EF744-0446-42F1-8FCF-9C94563C8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43818"/>
            <a:ext cx="5181600" cy="52474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/>
              <a:t>One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Builder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Construction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Door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Light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/>
              <a:t>Family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33FF0-4392-44E4-A25E-0BF78C2035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7:7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3:14-15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3:26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Romans 8:14-17</a:t>
            </a:r>
          </a:p>
        </p:txBody>
      </p:sp>
    </p:spTree>
    <p:extLst>
      <p:ext uri="{BB962C8B-B14F-4D97-AF65-F5344CB8AC3E}">
        <p14:creationId xmlns:p14="http://schemas.microsoft.com/office/powerpoint/2010/main" val="3491622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6E96-1FE4-45F1-B5C2-08274D6F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Ark</a:t>
            </a:r>
            <a:r>
              <a:rPr lang="en-US" sz="7200" dirty="0"/>
              <a:t>   </a:t>
            </a:r>
            <a:r>
              <a:rPr lang="en-US" sz="7200" b="1" dirty="0"/>
              <a:t>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EF744-0446-42F1-8FCF-9C94563C8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43818"/>
            <a:ext cx="5181600" cy="52474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/>
              <a:t>One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Builder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Construction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Door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Light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Family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/>
              <a:t>Name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33FF0-4392-44E4-A25E-0BF78C2035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6:13; 7:1,7,5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Acts 4:12; 11:26</a:t>
            </a:r>
          </a:p>
        </p:txBody>
      </p:sp>
    </p:spTree>
    <p:extLst>
      <p:ext uri="{BB962C8B-B14F-4D97-AF65-F5344CB8AC3E}">
        <p14:creationId xmlns:p14="http://schemas.microsoft.com/office/powerpoint/2010/main" val="455801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9EAD7-70AA-4A3C-B6AA-094E8369B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000"/>
            <a:ext cx="10515600" cy="2006599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9600" dirty="0"/>
              <a:t>All Else Is LOST!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83178-0DAC-4615-934F-7DF7338C8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 anchor="ctr" anchorCtr="1"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chemeClr val="accent4"/>
                </a:solidFill>
              </a:rPr>
              <a:t>Genesis 7:23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accent4"/>
                </a:solidFill>
              </a:rPr>
              <a:t>Revelation 20:14-15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accent4"/>
                </a:solidFill>
              </a:rPr>
              <a:t>Revelation 21:8</a:t>
            </a:r>
          </a:p>
        </p:txBody>
      </p:sp>
    </p:spTree>
    <p:extLst>
      <p:ext uri="{BB962C8B-B14F-4D97-AF65-F5344CB8AC3E}">
        <p14:creationId xmlns:p14="http://schemas.microsoft.com/office/powerpoint/2010/main" val="1893059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104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The Ark Is A Shadow</vt:lpstr>
      <vt:lpstr>Ark   Church</vt:lpstr>
      <vt:lpstr>Ark   Church</vt:lpstr>
      <vt:lpstr>Ark   Church</vt:lpstr>
      <vt:lpstr>Ark   Church</vt:lpstr>
      <vt:lpstr>Ark   Church</vt:lpstr>
      <vt:lpstr>Ark   Church</vt:lpstr>
      <vt:lpstr>Ark   Church</vt:lpstr>
      <vt:lpstr>All Else Is LOST!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Ark Is A Shadow</dc:title>
  <dc:creator>Dan Henderson</dc:creator>
  <cp:lastModifiedBy>Dan Henderson</cp:lastModifiedBy>
  <cp:revision>4</cp:revision>
  <dcterms:created xsi:type="dcterms:W3CDTF">2018-08-11T15:53:48Z</dcterms:created>
  <dcterms:modified xsi:type="dcterms:W3CDTF">2018-08-11T16:20:46Z</dcterms:modified>
</cp:coreProperties>
</file>