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1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5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6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8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4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2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1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80D6-D5FC-4C2D-932F-48C44F4F4228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EF815-E99D-4165-A016-4358790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835B-CE5D-45C8-99D6-FCF2003C3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3850" y="406400"/>
            <a:ext cx="6464300" cy="3103563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Paul And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00FF8-B810-45F8-B347-EB04EBFF7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600" dirty="0">
                <a:solidFill>
                  <a:schemeClr val="accent4"/>
                </a:solidFill>
              </a:rPr>
              <a:t>Romans 1:8-15</a:t>
            </a:r>
          </a:p>
        </p:txBody>
      </p:sp>
    </p:spTree>
    <p:extLst>
      <p:ext uri="{BB962C8B-B14F-4D97-AF65-F5344CB8AC3E}">
        <p14:creationId xmlns:p14="http://schemas.microsoft.com/office/powerpoint/2010/main" val="119553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C241-E40D-4384-A7AF-FD7A47CB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6875"/>
          </a:xfrm>
        </p:spPr>
        <p:txBody>
          <a:bodyPr>
            <a:normAutofit/>
          </a:bodyPr>
          <a:lstStyle/>
          <a:p>
            <a:r>
              <a:rPr lang="en-US" sz="96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759C-16BD-4A3F-ABF1-87837678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141537"/>
            <a:ext cx="9525000" cy="4351338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Positive</a:t>
            </a:r>
          </a:p>
        </p:txBody>
      </p:sp>
    </p:spTree>
    <p:extLst>
      <p:ext uri="{BB962C8B-B14F-4D97-AF65-F5344CB8AC3E}">
        <p14:creationId xmlns:p14="http://schemas.microsoft.com/office/powerpoint/2010/main" val="202286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C241-E40D-4384-A7AF-FD7A47CB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6875"/>
          </a:xfrm>
        </p:spPr>
        <p:txBody>
          <a:bodyPr>
            <a:normAutofit/>
          </a:bodyPr>
          <a:lstStyle/>
          <a:p>
            <a:r>
              <a:rPr lang="en-US" sz="96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759C-16BD-4A3F-ABF1-87837678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141537"/>
            <a:ext cx="9525000" cy="4351338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Positive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Prayed</a:t>
            </a:r>
          </a:p>
        </p:txBody>
      </p:sp>
    </p:spTree>
    <p:extLst>
      <p:ext uri="{BB962C8B-B14F-4D97-AF65-F5344CB8AC3E}">
        <p14:creationId xmlns:p14="http://schemas.microsoft.com/office/powerpoint/2010/main" val="199842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C241-E40D-4384-A7AF-FD7A47CB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6875"/>
          </a:xfrm>
        </p:spPr>
        <p:txBody>
          <a:bodyPr>
            <a:normAutofit/>
          </a:bodyPr>
          <a:lstStyle/>
          <a:p>
            <a:r>
              <a:rPr lang="en-US" sz="96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759C-16BD-4A3F-ABF1-87837678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141537"/>
            <a:ext cx="9525000" cy="4351338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Positive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Prayed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Partner</a:t>
            </a:r>
          </a:p>
        </p:txBody>
      </p:sp>
    </p:spTree>
    <p:extLst>
      <p:ext uri="{BB962C8B-B14F-4D97-AF65-F5344CB8AC3E}">
        <p14:creationId xmlns:p14="http://schemas.microsoft.com/office/powerpoint/2010/main" val="334706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C241-E40D-4384-A7AF-FD7A47CB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6875"/>
          </a:xfrm>
        </p:spPr>
        <p:txBody>
          <a:bodyPr>
            <a:normAutofit/>
          </a:bodyPr>
          <a:lstStyle/>
          <a:p>
            <a:r>
              <a:rPr lang="en-US" sz="96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759C-16BD-4A3F-ABF1-87837678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141537"/>
            <a:ext cx="9525000" cy="4351338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Positive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Prayed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Partner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Planned</a:t>
            </a:r>
          </a:p>
        </p:txBody>
      </p:sp>
    </p:spTree>
    <p:extLst>
      <p:ext uri="{BB962C8B-B14F-4D97-AF65-F5344CB8AC3E}">
        <p14:creationId xmlns:p14="http://schemas.microsoft.com/office/powerpoint/2010/main" val="4294193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C241-E40D-4384-A7AF-FD7A47CB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6875"/>
          </a:xfrm>
        </p:spPr>
        <p:txBody>
          <a:bodyPr>
            <a:normAutofit/>
          </a:bodyPr>
          <a:lstStyle/>
          <a:p>
            <a:r>
              <a:rPr lang="en-US" sz="96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759C-16BD-4A3F-ABF1-87837678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141537"/>
            <a:ext cx="9525000" cy="4351338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Positive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Prayed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Partner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Planned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Priorities</a:t>
            </a:r>
          </a:p>
        </p:txBody>
      </p:sp>
    </p:spTree>
    <p:extLst>
      <p:ext uri="{BB962C8B-B14F-4D97-AF65-F5344CB8AC3E}">
        <p14:creationId xmlns:p14="http://schemas.microsoft.com/office/powerpoint/2010/main" val="489325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C241-E40D-4384-A7AF-FD7A47CB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6875"/>
          </a:xfrm>
        </p:spPr>
        <p:txBody>
          <a:bodyPr>
            <a:normAutofit/>
          </a:bodyPr>
          <a:lstStyle/>
          <a:p>
            <a:r>
              <a:rPr lang="en-US" sz="96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759C-16BD-4A3F-ABF1-87837678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141537"/>
            <a:ext cx="9525000" cy="4351338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Positive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Prayed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Partner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Planned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Priorities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7200" dirty="0"/>
              <a:t>Preach</a:t>
            </a:r>
          </a:p>
        </p:txBody>
      </p:sp>
    </p:spTree>
    <p:extLst>
      <p:ext uri="{BB962C8B-B14F-4D97-AF65-F5344CB8AC3E}">
        <p14:creationId xmlns:p14="http://schemas.microsoft.com/office/powerpoint/2010/main" val="90705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33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Paul And The Church</vt:lpstr>
      <vt:lpstr>Paul</vt:lpstr>
      <vt:lpstr>Paul</vt:lpstr>
      <vt:lpstr>Paul</vt:lpstr>
      <vt:lpstr>Paul</vt:lpstr>
      <vt:lpstr>Paul</vt:lpstr>
      <vt:lpstr>Paul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And The Church</dc:title>
  <dc:creator>Dan Henderson</dc:creator>
  <cp:lastModifiedBy>Dan Henderson</cp:lastModifiedBy>
  <cp:revision>1</cp:revision>
  <dcterms:created xsi:type="dcterms:W3CDTF">2018-09-09T02:08:44Z</dcterms:created>
  <dcterms:modified xsi:type="dcterms:W3CDTF">2018-09-09T02:14:59Z</dcterms:modified>
</cp:coreProperties>
</file>