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1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0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0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5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7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4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8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9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6C3C-B2D8-45A0-A079-6ABF1F9EC08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3948-A56D-471D-BAB4-169C6903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7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0F36-4F8E-4EE9-B0CB-E5F066F52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789"/>
            <a:ext cx="9144000" cy="3209174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Kneel At The Cross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335AA-2A4D-4BE8-B4CA-FBC448E0F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8:31-39</a:t>
            </a:r>
          </a:p>
        </p:txBody>
      </p:sp>
    </p:spTree>
    <p:extLst>
      <p:ext uri="{BB962C8B-B14F-4D97-AF65-F5344CB8AC3E}">
        <p14:creationId xmlns:p14="http://schemas.microsoft.com/office/powerpoint/2010/main" val="335550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B14B-7309-49AF-BAE2-BAB4DC7B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Kneel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E32C0-651E-409B-A5ED-2C6B24B7F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0537"/>
            <a:ext cx="5181600" cy="3686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Leave Your Cares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3F990-64FD-418E-AA21-EC0F909CC0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6:3-4</a:t>
            </a:r>
          </a:p>
        </p:txBody>
      </p:sp>
    </p:spTree>
    <p:extLst>
      <p:ext uri="{BB962C8B-B14F-4D97-AF65-F5344CB8AC3E}">
        <p14:creationId xmlns:p14="http://schemas.microsoft.com/office/powerpoint/2010/main" val="427301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B14B-7309-49AF-BAE2-BAB4DC7B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Kneel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E32C0-651E-409B-A5ED-2C6B24B7F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0537"/>
            <a:ext cx="5181600" cy="3686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Leave Your Cares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Anchor Your Soul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3F990-64FD-418E-AA21-EC0F909CC0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11:25-26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10:27-30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8:37-39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12:11</a:t>
            </a:r>
          </a:p>
        </p:txBody>
      </p:sp>
    </p:spTree>
    <p:extLst>
      <p:ext uri="{BB962C8B-B14F-4D97-AF65-F5344CB8AC3E}">
        <p14:creationId xmlns:p14="http://schemas.microsoft.com/office/powerpoint/2010/main" val="40773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B14B-7309-49AF-BAE2-BAB4DC7B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Kneel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E32C0-651E-409B-A5ED-2C6B24B7F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0537"/>
            <a:ext cx="5181600" cy="3686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Leave Your Cares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Anchor Your Soul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Leave All Else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3F990-64FD-418E-AA21-EC0F909CC0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12:1-2</a:t>
            </a:r>
          </a:p>
        </p:txBody>
      </p:sp>
    </p:spTree>
    <p:extLst>
      <p:ext uri="{BB962C8B-B14F-4D97-AF65-F5344CB8AC3E}">
        <p14:creationId xmlns:p14="http://schemas.microsoft.com/office/powerpoint/2010/main" val="307942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B593-4F02-428C-B81A-6BEEA0E9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653" y="393115"/>
            <a:ext cx="10170695" cy="6071770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Give Yourself Wholly To Christ!</a:t>
            </a:r>
          </a:p>
        </p:txBody>
      </p:sp>
    </p:spTree>
    <p:extLst>
      <p:ext uri="{BB962C8B-B14F-4D97-AF65-F5344CB8AC3E}">
        <p14:creationId xmlns:p14="http://schemas.microsoft.com/office/powerpoint/2010/main" val="333309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Kneel At The Cross</vt:lpstr>
      <vt:lpstr>Kneel At The Cross</vt:lpstr>
      <vt:lpstr>Kneel At The Cross</vt:lpstr>
      <vt:lpstr>Kneel At The Cross</vt:lpstr>
      <vt:lpstr>Give Yourself Wholly To Christ!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Kneel At The Cross</dc:title>
  <dc:creator>Dan Henderson</dc:creator>
  <cp:lastModifiedBy>Dan Henderson</cp:lastModifiedBy>
  <cp:revision>2</cp:revision>
  <dcterms:created xsi:type="dcterms:W3CDTF">2018-10-28T20:46:55Z</dcterms:created>
  <dcterms:modified xsi:type="dcterms:W3CDTF">2018-10-28T20:57:16Z</dcterms:modified>
</cp:coreProperties>
</file>