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82" y="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F03B-9B38-473D-B3F9-2DF514317F4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E967-9D6F-48B1-864B-3F7406835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3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F03B-9B38-473D-B3F9-2DF514317F4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E967-9D6F-48B1-864B-3F7406835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8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F03B-9B38-473D-B3F9-2DF514317F4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E967-9D6F-48B1-864B-3F7406835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0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F03B-9B38-473D-B3F9-2DF514317F4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E967-9D6F-48B1-864B-3F7406835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7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F03B-9B38-473D-B3F9-2DF514317F4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E967-9D6F-48B1-864B-3F7406835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0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F03B-9B38-473D-B3F9-2DF514317F4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E967-9D6F-48B1-864B-3F7406835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2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F03B-9B38-473D-B3F9-2DF514317F4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E967-9D6F-48B1-864B-3F7406835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9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F03B-9B38-473D-B3F9-2DF514317F4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E967-9D6F-48B1-864B-3F7406835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7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F03B-9B38-473D-B3F9-2DF514317F4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E967-9D6F-48B1-864B-3F7406835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9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F03B-9B38-473D-B3F9-2DF514317F4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E967-9D6F-48B1-864B-3F7406835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2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F03B-9B38-473D-B3F9-2DF514317F4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E967-9D6F-48B1-864B-3F7406835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9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2F03B-9B38-473D-B3F9-2DF514317F4F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0E967-9D6F-48B1-864B-3F7406835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6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7E922-EDE5-4762-B9E9-C17847FD5A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Revived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E167C-EB8B-44A6-B4A7-01239145C0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85</a:t>
            </a:r>
          </a:p>
        </p:txBody>
      </p:sp>
    </p:spTree>
    <p:extLst>
      <p:ext uri="{BB962C8B-B14F-4D97-AF65-F5344CB8AC3E}">
        <p14:creationId xmlns:p14="http://schemas.microsoft.com/office/powerpoint/2010/main" val="57109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EBA01-75C9-4D93-8331-939A753B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Revived By God's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F18DE-A8B7-46C5-9591-DCF7F367B9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Reward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2D8EC-BA9D-482E-B63E-64E920B5C6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accent4"/>
                </a:solidFill>
              </a:rPr>
              <a:t>Mercy</a:t>
            </a:r>
          </a:p>
          <a:p>
            <a:pPr marL="0" indent="0" algn="r">
              <a:buNone/>
            </a:pPr>
            <a:endParaRPr lang="en-US" sz="3600" dirty="0">
              <a:solidFill>
                <a:schemeClr val="accent4"/>
              </a:solidFill>
            </a:endParaRP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James 1:17</a:t>
            </a:r>
          </a:p>
        </p:txBody>
      </p:sp>
    </p:spTree>
    <p:extLst>
      <p:ext uri="{BB962C8B-B14F-4D97-AF65-F5344CB8AC3E}">
        <p14:creationId xmlns:p14="http://schemas.microsoft.com/office/powerpoint/2010/main" val="377438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EBA01-75C9-4D93-8331-939A753B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Revived By God's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F18DE-A8B7-46C5-9591-DCF7F367B9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Reward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Righteousness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2D8EC-BA9D-482E-B63E-64E920B5C6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accent4"/>
                </a:solidFill>
              </a:rPr>
              <a:t>Justice</a:t>
            </a:r>
          </a:p>
          <a:p>
            <a:pPr marL="0" indent="0" algn="r">
              <a:buNone/>
            </a:pPr>
            <a:endParaRPr lang="en-US" sz="3600" dirty="0">
              <a:solidFill>
                <a:schemeClr val="accent4"/>
              </a:solidFill>
            </a:endParaRP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Luke 13:5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1:18</a:t>
            </a:r>
          </a:p>
        </p:txBody>
      </p:sp>
    </p:spTree>
    <p:extLst>
      <p:ext uri="{BB962C8B-B14F-4D97-AF65-F5344CB8AC3E}">
        <p14:creationId xmlns:p14="http://schemas.microsoft.com/office/powerpoint/2010/main" val="3233876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EBA01-75C9-4D93-8331-939A753B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Revived By God's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F18DE-A8B7-46C5-9591-DCF7F367B9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Reward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Righteousness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Requirement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2D8EC-BA9D-482E-B63E-64E920B5C6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accent4"/>
                </a:solidFill>
              </a:rPr>
              <a:t>Obedience</a:t>
            </a:r>
          </a:p>
          <a:p>
            <a:pPr marL="0" indent="0" algn="r">
              <a:buNone/>
            </a:pPr>
            <a:endParaRPr lang="en-US" sz="3600" dirty="0">
              <a:solidFill>
                <a:schemeClr val="accent4"/>
              </a:solidFill>
            </a:endParaRP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James 1:22-25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5:15-15</a:t>
            </a:r>
          </a:p>
        </p:txBody>
      </p:sp>
    </p:spTree>
    <p:extLst>
      <p:ext uri="{BB962C8B-B14F-4D97-AF65-F5344CB8AC3E}">
        <p14:creationId xmlns:p14="http://schemas.microsoft.com/office/powerpoint/2010/main" val="240616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EBA01-75C9-4D93-8331-939A753B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Revived By God's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F18DE-A8B7-46C5-9591-DCF7F367B9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Reward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Righteousness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Requirement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Reign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2D8EC-BA9D-482E-B63E-64E920B5C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85382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accent4"/>
                </a:solidFill>
              </a:rPr>
              <a:t>Peace</a:t>
            </a:r>
          </a:p>
          <a:p>
            <a:pPr marL="0" indent="0" algn="r">
              <a:buNone/>
            </a:pPr>
            <a:endParaRPr lang="en-US" sz="3600" dirty="0">
              <a:solidFill>
                <a:schemeClr val="accent4"/>
              </a:solidFill>
            </a:endParaRP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4:4-7</a:t>
            </a:r>
          </a:p>
        </p:txBody>
      </p:sp>
    </p:spTree>
    <p:extLst>
      <p:ext uri="{BB962C8B-B14F-4D97-AF65-F5344CB8AC3E}">
        <p14:creationId xmlns:p14="http://schemas.microsoft.com/office/powerpoint/2010/main" val="784339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45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Revived</vt:lpstr>
      <vt:lpstr>Revived By God's ...</vt:lpstr>
      <vt:lpstr>Revived By God's ...</vt:lpstr>
      <vt:lpstr>Revived By God's ...</vt:lpstr>
      <vt:lpstr>Revived By God's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Revived</dc:title>
  <dc:creator>Dan Henderson</dc:creator>
  <cp:lastModifiedBy>Dan Henderson</cp:lastModifiedBy>
  <cp:revision>2</cp:revision>
  <dcterms:created xsi:type="dcterms:W3CDTF">2018-10-14T18:59:50Z</dcterms:created>
  <dcterms:modified xsi:type="dcterms:W3CDTF">2018-10-14T19:17:36Z</dcterms:modified>
</cp:coreProperties>
</file>