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90" autoAdjust="0"/>
    <p:restoredTop sz="94660"/>
  </p:normalViewPr>
  <p:slideViewPr>
    <p:cSldViewPr snapToGrid="0">
      <p:cViewPr varScale="1">
        <p:scale>
          <a:sx n="58" d="100"/>
          <a:sy n="58" d="100"/>
        </p:scale>
        <p:origin x="67" y="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1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2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1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330A-F16E-4DBB-9303-BDC90EAC99E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01E2-26C2-4A7E-9FFC-4EDA5975A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04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F529-39FF-47F3-941C-5F973246C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9440"/>
            <a:ext cx="9144000" cy="291052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As Secure As You 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07ABA-D8EF-4419-890E-8372DE124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27:62-66</a:t>
            </a:r>
          </a:p>
        </p:txBody>
      </p:sp>
    </p:spTree>
    <p:extLst>
      <p:ext uri="{BB962C8B-B14F-4D97-AF65-F5344CB8AC3E}">
        <p14:creationId xmlns:p14="http://schemas.microsoft.com/office/powerpoint/2010/main" val="5221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6541-D6CD-42CE-B578-82ACDB7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Rose From The Dead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A817-A9D5-4A2C-A45E-78A61828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3113"/>
            <a:ext cx="5181600" cy="396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Sure Of Death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CAC4A-64D6-4482-8881-941901FE3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19:33-35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15:43-45</a:t>
            </a:r>
          </a:p>
        </p:txBody>
      </p:sp>
    </p:spTree>
    <p:extLst>
      <p:ext uri="{BB962C8B-B14F-4D97-AF65-F5344CB8AC3E}">
        <p14:creationId xmlns:p14="http://schemas.microsoft.com/office/powerpoint/2010/main" val="318993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6541-D6CD-42CE-B578-82ACDB7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Rose From The Dead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A817-A9D5-4A2C-A45E-78A61828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3113"/>
            <a:ext cx="5181600" cy="396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Sure Of Death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Secured The Tomb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CAC4A-64D6-4482-8881-941901FE3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27:66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12:1-5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16:22-28</a:t>
            </a:r>
          </a:p>
        </p:txBody>
      </p:sp>
    </p:spTree>
    <p:extLst>
      <p:ext uri="{BB962C8B-B14F-4D97-AF65-F5344CB8AC3E}">
        <p14:creationId xmlns:p14="http://schemas.microsoft.com/office/powerpoint/2010/main" val="360375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6541-D6CD-42CE-B578-82ACDB7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Secure In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A817-A9D5-4A2C-A45E-78A61828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3113"/>
            <a:ext cx="5181600" cy="396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Life After Death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CAC4A-64D6-4482-8881-941901FE3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5:28-29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25:46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2:36</a:t>
            </a:r>
          </a:p>
        </p:txBody>
      </p:sp>
    </p:spTree>
    <p:extLst>
      <p:ext uri="{BB962C8B-B14F-4D97-AF65-F5344CB8AC3E}">
        <p14:creationId xmlns:p14="http://schemas.microsoft.com/office/powerpoint/2010/main" val="384270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6541-D6CD-42CE-B578-82ACDB7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Secure In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A817-A9D5-4A2C-A45E-78A61828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3113"/>
            <a:ext cx="5181600" cy="396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Life After Death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Baptism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CAC4A-64D6-4482-8881-941901FE3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19:1-6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8:36-39</a:t>
            </a:r>
          </a:p>
        </p:txBody>
      </p:sp>
    </p:spTree>
    <p:extLst>
      <p:ext uri="{BB962C8B-B14F-4D97-AF65-F5344CB8AC3E}">
        <p14:creationId xmlns:p14="http://schemas.microsoft.com/office/powerpoint/2010/main" val="152016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6541-D6CD-42CE-B578-82ACDB7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 Secure In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A817-A9D5-4A2C-A45E-78A61828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13113"/>
            <a:ext cx="5181600" cy="39638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Life After Death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Baptism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Spiritual 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CAC4A-64D6-4482-8881-941901FE3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10:23-25</a:t>
            </a:r>
          </a:p>
        </p:txBody>
      </p:sp>
    </p:spTree>
    <p:extLst>
      <p:ext uri="{BB962C8B-B14F-4D97-AF65-F5344CB8AC3E}">
        <p14:creationId xmlns:p14="http://schemas.microsoft.com/office/powerpoint/2010/main" val="108427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79B1-00AA-4E4D-9B64-688AE6D6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789"/>
            <a:ext cx="10515600" cy="6022423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dirty="0"/>
              <a:t>Be As Secure As You Know How!</a:t>
            </a:r>
          </a:p>
        </p:txBody>
      </p:sp>
    </p:spTree>
    <p:extLst>
      <p:ext uri="{BB962C8B-B14F-4D97-AF65-F5344CB8AC3E}">
        <p14:creationId xmlns:p14="http://schemas.microsoft.com/office/powerpoint/2010/main" val="298309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97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As Secure As You Can</vt:lpstr>
      <vt:lpstr>Jesus Rose From The Dead</vt:lpstr>
      <vt:lpstr>Jesus Rose From The Dead</vt:lpstr>
      <vt:lpstr>Be Secure In …</vt:lpstr>
      <vt:lpstr>Be Secure In …</vt:lpstr>
      <vt:lpstr>Be Secure In …</vt:lpstr>
      <vt:lpstr>Be As Secure As You Know How!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Secure As You Can</dc:title>
  <dc:creator>Dan Henderson</dc:creator>
  <cp:lastModifiedBy>Dan Henderson</cp:lastModifiedBy>
  <cp:revision>3</cp:revision>
  <dcterms:created xsi:type="dcterms:W3CDTF">2018-12-30T02:46:09Z</dcterms:created>
  <dcterms:modified xsi:type="dcterms:W3CDTF">2018-12-30T03:11:39Z</dcterms:modified>
</cp:coreProperties>
</file>