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0" r:id="rId4"/>
    <p:sldId id="271" r:id="rId5"/>
    <p:sldId id="268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80" autoAdjust="0"/>
  </p:normalViewPr>
  <p:slideViewPr>
    <p:cSldViewPr>
      <p:cViewPr varScale="1">
        <p:scale>
          <a:sx n="55" d="100"/>
          <a:sy n="55" d="100"/>
        </p:scale>
        <p:origin x="62" y="33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Henderson" userId="38d7bcbf436a3be6" providerId="LiveId" clId="{E07E0B63-B66F-4195-B24A-CA5D7DCA12A0}"/>
    <pc:docChg chg="undo addSld delSld modSld modMainMaster">
      <pc:chgData name="Dan Henderson" userId="38d7bcbf436a3be6" providerId="LiveId" clId="{E07E0B63-B66F-4195-B24A-CA5D7DCA12A0}" dt="2018-12-08T21:22:20.940" v="279" actId="20577"/>
      <pc:docMkLst>
        <pc:docMk/>
      </pc:docMkLst>
      <pc:sldChg chg="modSp setBg modNotesTx">
        <pc:chgData name="Dan Henderson" userId="38d7bcbf436a3be6" providerId="LiveId" clId="{E07E0B63-B66F-4195-B24A-CA5D7DCA12A0}" dt="2018-12-02T20:39:26.025" v="257" actId="6549"/>
        <pc:sldMkLst>
          <pc:docMk/>
          <pc:sldMk cId="0" sldId="256"/>
        </pc:sldMkLst>
        <pc:spChg chg="mod">
          <ac:chgData name="Dan Henderson" userId="38d7bcbf436a3be6" providerId="LiveId" clId="{E07E0B63-B66F-4195-B24A-CA5D7DCA12A0}" dt="2018-12-02T20:30:39.504" v="52"/>
          <ac:spMkLst>
            <pc:docMk/>
            <pc:sldMk cId="0" sldId="256"/>
            <ac:spMk id="2" creationId="{1B996C90-1271-41C7-977D-6182695B0E35}"/>
          </ac:spMkLst>
        </pc:spChg>
        <pc:spChg chg="mod">
          <ac:chgData name="Dan Henderson" userId="38d7bcbf436a3be6" providerId="LiveId" clId="{E07E0B63-B66F-4195-B24A-CA5D7DCA12A0}" dt="2018-12-02T20:31:36.043" v="60" actId="1076"/>
          <ac:spMkLst>
            <pc:docMk/>
            <pc:sldMk cId="0" sldId="256"/>
            <ac:spMk id="3" creationId="{11F69651-D269-47FE-BB66-77D86A9215FB}"/>
          </ac:spMkLst>
        </pc:spChg>
      </pc:sldChg>
      <pc:sldChg chg="modSp setBg">
        <pc:chgData name="Dan Henderson" userId="38d7bcbf436a3be6" providerId="LiveId" clId="{E07E0B63-B66F-4195-B24A-CA5D7DCA12A0}" dt="2018-12-02T20:39:10.919" v="256"/>
        <pc:sldMkLst>
          <pc:docMk/>
          <pc:sldMk cId="0" sldId="268"/>
        </pc:sldMkLst>
        <pc:spChg chg="mod">
          <ac:chgData name="Dan Henderson" userId="38d7bcbf436a3be6" providerId="LiveId" clId="{E07E0B63-B66F-4195-B24A-CA5D7DCA12A0}" dt="2018-12-02T20:30:39.504" v="52"/>
          <ac:spMkLst>
            <pc:docMk/>
            <pc:sldMk cId="0" sldId="268"/>
            <ac:spMk id="2" creationId="{D49936EC-5346-45EF-A8B5-AA9852EC7849}"/>
          </ac:spMkLst>
        </pc:spChg>
      </pc:sldChg>
      <pc:sldChg chg="modSp add">
        <pc:chgData name="Dan Henderson" userId="38d7bcbf436a3be6" providerId="LiveId" clId="{E07E0B63-B66F-4195-B24A-CA5D7DCA12A0}" dt="2018-12-08T21:22:03.541" v="262" actId="20577"/>
        <pc:sldMkLst>
          <pc:docMk/>
          <pc:sldMk cId="1145342884" sldId="269"/>
        </pc:sldMkLst>
        <pc:spChg chg="mod">
          <ac:chgData name="Dan Henderson" userId="38d7bcbf436a3be6" providerId="LiveId" clId="{E07E0B63-B66F-4195-B24A-CA5D7DCA12A0}" dt="2018-12-02T20:33:58.165" v="84" actId="403"/>
          <ac:spMkLst>
            <pc:docMk/>
            <pc:sldMk cId="1145342884" sldId="269"/>
            <ac:spMk id="2" creationId="{BCF74E79-0F2A-49B5-90AF-E912AF9CF4EB}"/>
          </ac:spMkLst>
        </pc:spChg>
        <pc:spChg chg="mod">
          <ac:chgData name="Dan Henderson" userId="38d7bcbf436a3be6" providerId="LiveId" clId="{E07E0B63-B66F-4195-B24A-CA5D7DCA12A0}" dt="2018-12-02T20:37:08.815" v="157" actId="6549"/>
          <ac:spMkLst>
            <pc:docMk/>
            <pc:sldMk cId="1145342884" sldId="269"/>
            <ac:spMk id="3" creationId="{021D73CC-2341-4536-A003-13EA6C0B930F}"/>
          </ac:spMkLst>
        </pc:spChg>
        <pc:spChg chg="mod">
          <ac:chgData name="Dan Henderson" userId="38d7bcbf436a3be6" providerId="LiveId" clId="{E07E0B63-B66F-4195-B24A-CA5D7DCA12A0}" dt="2018-12-08T21:22:03.541" v="262" actId="20577"/>
          <ac:spMkLst>
            <pc:docMk/>
            <pc:sldMk cId="1145342884" sldId="269"/>
            <ac:spMk id="4" creationId="{BB6D0FD3-4991-4420-8FB6-A2E1CB4F69C3}"/>
          </ac:spMkLst>
        </pc:spChg>
      </pc:sldChg>
      <pc:sldChg chg="modSp add">
        <pc:chgData name="Dan Henderson" userId="38d7bcbf436a3be6" providerId="LiveId" clId="{E07E0B63-B66F-4195-B24A-CA5D7DCA12A0}" dt="2018-12-08T21:22:20.940" v="279" actId="20577"/>
        <pc:sldMkLst>
          <pc:docMk/>
          <pc:sldMk cId="405606401" sldId="270"/>
        </pc:sldMkLst>
        <pc:spChg chg="mod">
          <ac:chgData name="Dan Henderson" userId="38d7bcbf436a3be6" providerId="LiveId" clId="{E07E0B63-B66F-4195-B24A-CA5D7DCA12A0}" dt="2018-12-02T20:37:25.164" v="161" actId="6549"/>
          <ac:spMkLst>
            <pc:docMk/>
            <pc:sldMk cId="405606401" sldId="270"/>
            <ac:spMk id="3" creationId="{021D73CC-2341-4536-A003-13EA6C0B930F}"/>
          </ac:spMkLst>
        </pc:spChg>
        <pc:spChg chg="mod">
          <ac:chgData name="Dan Henderson" userId="38d7bcbf436a3be6" providerId="LiveId" clId="{E07E0B63-B66F-4195-B24A-CA5D7DCA12A0}" dt="2018-12-08T21:22:20.940" v="279" actId="20577"/>
          <ac:spMkLst>
            <pc:docMk/>
            <pc:sldMk cId="405606401" sldId="270"/>
            <ac:spMk id="4" creationId="{BB6D0FD3-4991-4420-8FB6-A2E1CB4F69C3}"/>
          </ac:spMkLst>
        </pc:spChg>
      </pc:sldChg>
      <pc:sldChg chg="modSp add">
        <pc:chgData name="Dan Henderson" userId="38d7bcbf436a3be6" providerId="LiveId" clId="{E07E0B63-B66F-4195-B24A-CA5D7DCA12A0}" dt="2018-12-02T20:38:28.199" v="226" actId="20577"/>
        <pc:sldMkLst>
          <pc:docMk/>
          <pc:sldMk cId="1663768683" sldId="271"/>
        </pc:sldMkLst>
        <pc:spChg chg="mod">
          <ac:chgData name="Dan Henderson" userId="38d7bcbf436a3be6" providerId="LiveId" clId="{E07E0B63-B66F-4195-B24A-CA5D7DCA12A0}" dt="2018-12-02T20:38:28.199" v="226" actId="20577"/>
          <ac:spMkLst>
            <pc:docMk/>
            <pc:sldMk cId="1663768683" sldId="271"/>
            <ac:spMk id="4" creationId="{BB6D0FD3-4991-4420-8FB6-A2E1CB4F69C3}"/>
          </ac:spMkLst>
        </pc:spChg>
      </pc:sldChg>
      <pc:sldMasterChg chg="modSp setBg modSldLayout">
        <pc:chgData name="Dan Henderson" userId="38d7bcbf436a3be6" providerId="LiveId" clId="{E07E0B63-B66F-4195-B24A-CA5D7DCA12A0}" dt="2018-12-02T20:30:39.504" v="52"/>
        <pc:sldMasterMkLst>
          <pc:docMk/>
          <pc:sldMasterMk cId="0" sldId="2147483648"/>
        </pc:sldMasterMkLst>
        <pc:spChg chg="mod">
          <ac:chgData name="Dan Henderson" userId="38d7bcbf436a3be6" providerId="LiveId" clId="{E07E0B63-B66F-4195-B24A-CA5D7DCA12A0}" dt="2018-12-02T20:30:39.504" v="52"/>
          <ac:spMkLst>
            <pc:docMk/>
            <pc:sldMasterMk cId="0" sldId="2147483648"/>
            <ac:spMk id="4" creationId="{97DD3D28-8B99-445F-B240-64B3AEAB87D0}"/>
          </ac:spMkLst>
        </pc:spChg>
        <pc:spChg chg="mod">
          <ac:chgData name="Dan Henderson" userId="38d7bcbf436a3be6" providerId="LiveId" clId="{E07E0B63-B66F-4195-B24A-CA5D7DCA12A0}" dt="2018-12-02T20:30:39.504" v="52"/>
          <ac:spMkLst>
            <pc:docMk/>
            <pc:sldMasterMk cId="0" sldId="2147483648"/>
            <ac:spMk id="5" creationId="{1E5B4A7D-DBF7-4778-961A-5A68E2BBB96C}"/>
          </ac:spMkLst>
        </pc:spChg>
        <pc:spChg chg="mod">
          <ac:chgData name="Dan Henderson" userId="38d7bcbf436a3be6" providerId="LiveId" clId="{E07E0B63-B66F-4195-B24A-CA5D7DCA12A0}" dt="2018-12-02T20:30:39.504" v="52"/>
          <ac:spMkLst>
            <pc:docMk/>
            <pc:sldMasterMk cId="0" sldId="2147483648"/>
            <ac:spMk id="6" creationId="{537A4C44-1CE7-438F-A210-564DCA45FAB6}"/>
          </ac:spMkLst>
        </pc:spChg>
        <pc:spChg chg="mod">
          <ac:chgData name="Dan Henderson" userId="38d7bcbf436a3be6" providerId="LiveId" clId="{E07E0B63-B66F-4195-B24A-CA5D7DCA12A0}" dt="2018-12-02T20:30:39.504" v="52"/>
          <ac:spMkLst>
            <pc:docMk/>
            <pc:sldMasterMk cId="0" sldId="2147483648"/>
            <ac:spMk id="1026" creationId="{C483D4D0-90BB-47CF-874E-88D0A4C27C86}"/>
          </ac:spMkLst>
        </pc:spChg>
        <pc:spChg chg="mod">
          <ac:chgData name="Dan Henderson" userId="38d7bcbf436a3be6" providerId="LiveId" clId="{E07E0B63-B66F-4195-B24A-CA5D7DCA12A0}" dt="2018-12-02T20:30:39.504" v="52"/>
          <ac:spMkLst>
            <pc:docMk/>
            <pc:sldMasterMk cId="0" sldId="2147483648"/>
            <ac:spMk id="1027" creationId="{A2DF9433-6A12-4D3B-BD79-EA35609803E3}"/>
          </ac:spMkLst>
        </pc:spChg>
        <pc:sldLayoutChg chg="modSp setBg">
          <pc:chgData name="Dan Henderson" userId="38d7bcbf436a3be6" providerId="LiveId" clId="{E07E0B63-B66F-4195-B24A-CA5D7DCA12A0}" dt="2018-12-02T20:30:39.504" v="52"/>
          <pc:sldLayoutMkLst>
            <pc:docMk/>
            <pc:sldMasterMk cId="0" sldId="2147483648"/>
            <pc:sldLayoutMk cId="124170289" sldId="2147483649"/>
          </pc:sldLayoutMkLst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124170289" sldId="2147483649"/>
              <ac:spMk id="2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124170289" sldId="2147483649"/>
              <ac:spMk id="3" creationId="{00000000-0000-0000-0000-000000000000}"/>
            </ac:spMkLst>
          </pc:spChg>
        </pc:sldLayoutChg>
        <pc:sldLayoutChg chg="setBg">
          <pc:chgData name="Dan Henderson" userId="38d7bcbf436a3be6" providerId="LiveId" clId="{E07E0B63-B66F-4195-B24A-CA5D7DCA12A0}" dt="2018-12-02T20:29:35.809" v="48"/>
          <pc:sldLayoutMkLst>
            <pc:docMk/>
            <pc:sldMasterMk cId="0" sldId="2147483648"/>
            <pc:sldLayoutMk cId="3900635683" sldId="2147483650"/>
          </pc:sldLayoutMkLst>
        </pc:sldLayoutChg>
        <pc:sldLayoutChg chg="modSp setBg">
          <pc:chgData name="Dan Henderson" userId="38d7bcbf436a3be6" providerId="LiveId" clId="{E07E0B63-B66F-4195-B24A-CA5D7DCA12A0}" dt="2018-12-02T20:30:39.504" v="52"/>
          <pc:sldLayoutMkLst>
            <pc:docMk/>
            <pc:sldMasterMk cId="0" sldId="2147483648"/>
            <pc:sldLayoutMk cId="2878385355" sldId="2147483651"/>
          </pc:sldLayoutMkLst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2878385355" sldId="2147483651"/>
              <ac:spMk id="2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2878385355" sldId="2147483651"/>
              <ac:spMk id="3" creationId="{00000000-0000-0000-0000-000000000000}"/>
            </ac:spMkLst>
          </pc:spChg>
        </pc:sldLayoutChg>
        <pc:sldLayoutChg chg="modSp setBg">
          <pc:chgData name="Dan Henderson" userId="38d7bcbf436a3be6" providerId="LiveId" clId="{E07E0B63-B66F-4195-B24A-CA5D7DCA12A0}" dt="2018-12-02T20:30:39.504" v="52"/>
          <pc:sldLayoutMkLst>
            <pc:docMk/>
            <pc:sldMasterMk cId="0" sldId="2147483648"/>
            <pc:sldLayoutMk cId="1141780401" sldId="2147483652"/>
          </pc:sldLayoutMkLst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1141780401" sldId="2147483652"/>
              <ac:spMk id="3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1141780401" sldId="2147483652"/>
              <ac:spMk id="4" creationId="{00000000-0000-0000-0000-000000000000}"/>
            </ac:spMkLst>
          </pc:spChg>
        </pc:sldLayoutChg>
        <pc:sldLayoutChg chg="modSp setBg">
          <pc:chgData name="Dan Henderson" userId="38d7bcbf436a3be6" providerId="LiveId" clId="{E07E0B63-B66F-4195-B24A-CA5D7DCA12A0}" dt="2018-12-02T20:30:39.504" v="52"/>
          <pc:sldLayoutMkLst>
            <pc:docMk/>
            <pc:sldMasterMk cId="0" sldId="2147483648"/>
            <pc:sldLayoutMk cId="1011844109" sldId="2147483653"/>
          </pc:sldLayoutMkLst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1011844109" sldId="2147483653"/>
              <ac:spMk id="3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1011844109" sldId="2147483653"/>
              <ac:spMk id="4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1011844109" sldId="2147483653"/>
              <ac:spMk id="5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1011844109" sldId="2147483653"/>
              <ac:spMk id="6" creationId="{00000000-0000-0000-0000-000000000000}"/>
            </ac:spMkLst>
          </pc:spChg>
        </pc:sldLayoutChg>
        <pc:sldLayoutChg chg="setBg">
          <pc:chgData name="Dan Henderson" userId="38d7bcbf436a3be6" providerId="LiveId" clId="{E07E0B63-B66F-4195-B24A-CA5D7DCA12A0}" dt="2018-12-02T20:29:35.809" v="48"/>
          <pc:sldLayoutMkLst>
            <pc:docMk/>
            <pc:sldMasterMk cId="0" sldId="2147483648"/>
            <pc:sldLayoutMk cId="2370174353" sldId="2147483654"/>
          </pc:sldLayoutMkLst>
        </pc:sldLayoutChg>
        <pc:sldLayoutChg chg="setBg">
          <pc:chgData name="Dan Henderson" userId="38d7bcbf436a3be6" providerId="LiveId" clId="{E07E0B63-B66F-4195-B24A-CA5D7DCA12A0}" dt="2018-12-02T20:29:35.809" v="48"/>
          <pc:sldLayoutMkLst>
            <pc:docMk/>
            <pc:sldMasterMk cId="0" sldId="2147483648"/>
            <pc:sldLayoutMk cId="312762732" sldId="2147483655"/>
          </pc:sldLayoutMkLst>
        </pc:sldLayoutChg>
        <pc:sldLayoutChg chg="modSp setBg">
          <pc:chgData name="Dan Henderson" userId="38d7bcbf436a3be6" providerId="LiveId" clId="{E07E0B63-B66F-4195-B24A-CA5D7DCA12A0}" dt="2018-12-02T20:30:39.504" v="52"/>
          <pc:sldLayoutMkLst>
            <pc:docMk/>
            <pc:sldMasterMk cId="0" sldId="2147483648"/>
            <pc:sldLayoutMk cId="3600583609" sldId="2147483656"/>
          </pc:sldLayoutMkLst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3600583609" sldId="2147483656"/>
              <ac:spMk id="2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3600583609" sldId="2147483656"/>
              <ac:spMk id="3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3600583609" sldId="2147483656"/>
              <ac:spMk id="4" creationId="{00000000-0000-0000-0000-000000000000}"/>
            </ac:spMkLst>
          </pc:spChg>
        </pc:sldLayoutChg>
        <pc:sldLayoutChg chg="modSp setBg">
          <pc:chgData name="Dan Henderson" userId="38d7bcbf436a3be6" providerId="LiveId" clId="{E07E0B63-B66F-4195-B24A-CA5D7DCA12A0}" dt="2018-12-02T20:30:39.504" v="52"/>
          <pc:sldLayoutMkLst>
            <pc:docMk/>
            <pc:sldMasterMk cId="0" sldId="2147483648"/>
            <pc:sldLayoutMk cId="966337036" sldId="2147483657"/>
          </pc:sldLayoutMkLst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966337036" sldId="2147483657"/>
              <ac:spMk id="2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966337036" sldId="2147483657"/>
              <ac:spMk id="3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966337036" sldId="2147483657"/>
              <ac:spMk id="4" creationId="{00000000-0000-0000-0000-000000000000}"/>
            </ac:spMkLst>
          </pc:spChg>
        </pc:sldLayoutChg>
        <pc:sldLayoutChg chg="setBg">
          <pc:chgData name="Dan Henderson" userId="38d7bcbf436a3be6" providerId="LiveId" clId="{E07E0B63-B66F-4195-B24A-CA5D7DCA12A0}" dt="2018-12-02T20:29:35.809" v="48"/>
          <pc:sldLayoutMkLst>
            <pc:docMk/>
            <pc:sldMasterMk cId="0" sldId="2147483648"/>
            <pc:sldLayoutMk cId="722358893" sldId="2147483658"/>
          </pc:sldLayoutMkLst>
        </pc:sldLayoutChg>
        <pc:sldLayoutChg chg="modSp setBg">
          <pc:chgData name="Dan Henderson" userId="38d7bcbf436a3be6" providerId="LiveId" clId="{E07E0B63-B66F-4195-B24A-CA5D7DCA12A0}" dt="2018-12-02T20:30:39.504" v="52"/>
          <pc:sldLayoutMkLst>
            <pc:docMk/>
            <pc:sldMasterMk cId="0" sldId="2147483648"/>
            <pc:sldLayoutMk cId="700235490" sldId="2147483659"/>
          </pc:sldLayoutMkLst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700235490" sldId="2147483659"/>
              <ac:spMk id="2" creationId="{00000000-0000-0000-0000-000000000000}"/>
            </ac:spMkLst>
          </pc:spChg>
          <pc:spChg chg="mod">
            <ac:chgData name="Dan Henderson" userId="38d7bcbf436a3be6" providerId="LiveId" clId="{E07E0B63-B66F-4195-B24A-CA5D7DCA12A0}" dt="2018-12-02T20:30:39.504" v="52"/>
            <ac:spMkLst>
              <pc:docMk/>
              <pc:sldMasterMk cId="0" sldId="2147483648"/>
              <pc:sldLayoutMk cId="70023549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9712C-09F7-44A6-9062-EA9767F4B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6CE07-DF75-4B83-AFD4-AD0DA63467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B3D607-34EE-4B26-A199-770D0C78D3E3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9D8068-2B63-4D66-94C5-599A0A60A8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915B39-15A3-4E0A-88B5-DB6D9BD3A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EEA85-85D1-4D41-9555-078F215AAE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422BC-0714-4BCA-80E3-9D4F6D207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59FD817-ADC5-4191-882E-101978D885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4275838-253F-4A59-B363-EFA11B9278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2B74B-DD79-4CE4-A2A6-6D8E92641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dirty="0"/>
              <a:t>Faith Moves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Mark 2:1-12</a:t>
            </a:r>
            <a:r>
              <a:rPr lang="en-US" i="1" dirty="0"/>
              <a:t> </a:t>
            </a:r>
            <a:r>
              <a:rPr lang="en-US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 impressive illustration of faith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Consider what is shown about their faith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CE12E20-A3E5-4B26-BB75-3BDFD4C26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A7092E-79C3-472B-B5D3-05C08B407D5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E1599B7-30BC-426B-9E42-D33D190D30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1BC5E-1199-4D21-A20C-C057D2F7C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small" dirty="0"/>
              <a:t>Are you letting the Power of God work through you?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Don't let the things of this life get in the way of doing God's Will!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Trust that God will help you and you can overcome any obstacle!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Let your Faith Move you beyond the obstacles of life!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Dan Henderson based on an article by Matthew Allen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EDDC13A-6AD1-4951-94D4-513D40020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470843-0B9A-467C-B989-D78DEE673B2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D9626-9F59-46D2-8F6A-315C3374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63D8-9B24-4D4C-88DB-40FF14588C55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7D569-0FE7-4570-BA0D-FA300664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2BD64-EC1D-4A07-92D6-5812CD2B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F89EB-EF37-461A-BCAF-5FB7D3F03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A86B3-3CB0-4D6A-9A51-1C82C11B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5527-857E-45EF-AAD7-4A4EA345A08C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F935-C926-460B-8E83-0596C35D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DD3E-CAF5-4090-83C5-C1F7F829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F099F-7C84-40A0-9DD1-71ABCE318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C04D1-FC2C-4247-987E-64CCCF75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FE014-4123-46EC-A1A5-5B478A732B43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D8A17-A4A9-4899-997E-80CFC04A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BCD2-006E-4126-A9BD-48FD060B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45C29-1834-4D95-9C6C-1F7E8B268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23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187CB-BB18-4C92-979E-ABC96300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3286-597F-4A61-9DF8-C26F77ED253A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CDB64-46D3-433D-9D8D-67DCECF9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DD579-28DB-4C84-BCE9-B9614E73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EE35-40E6-4B85-9B3E-191D19B75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3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46E7B-9C45-4880-828C-27713E59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8114-4FA4-4257-B011-113AD6E79205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68D6-ED1F-4946-AE46-966097F6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3344D-7C8C-4E59-8F0C-9E57F47D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F615-CB96-4C89-9A69-E7323E1A5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D8ADB0-CF70-4644-8CF1-F2E9FC11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47B3-43FF-49B8-B3B7-C5E76EC2A27C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5CB70-6368-4B4D-AEA9-C38126AE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44E3A-0328-48DE-9960-123BDE3B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E1C3-9837-445F-9D1B-0D9DFE79D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7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A261DF-DF98-42DE-8EAB-108F01A6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77586-8375-4ECB-A937-CBBCE4F64D32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AFCF0E-7CD3-43B2-9F6D-1502805B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0A9B04-9923-4BF0-9593-8CD01A76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90B47-805F-4F86-92DB-1ED3C62C4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4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12CAA3-0A8C-4293-8DB4-D7C7A561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DC4D-D3A9-4A80-B2FC-78F37352B5B0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2E0FFA-5890-4952-A59A-97599D9C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06881C-885F-4A68-AAA0-5BF9D4E1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FB8CE-E39C-4243-BE9C-60ADCFA21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7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E214EE-7D1D-4812-89FE-4DA77B56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0AE0-C00A-44F4-9EEF-C0CD814E80C2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529608-6A47-4489-8C9B-B16A0E80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3F301-0259-4DF1-89B4-4C5D1B86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B1D8-D35D-4DBB-924F-605CD590A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6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22313-32EB-4CD6-B6FF-06E9AA26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BE30-CA52-42EE-8B77-011617941CBF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6B8B5-EF97-4AAA-B55F-A28582FC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CB8CC4-FA6B-44E6-8BAD-1B9F15B8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31E8-C3FE-48B3-A251-B905ABE1A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58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D2224D-5231-4C1C-96CE-AFE347AA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0DA8-A413-473D-887C-6CB53158E674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72B553-8D6D-48AC-8279-511165C3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9AF1BD-21FD-41B3-88A5-AA0479A9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0F81-2386-415A-A5D8-F12B51576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3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83D4D0-90BB-47CF-874E-88D0A4C27C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DF9433-6A12-4D3B-BD79-EA35609803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3D28-8B99-445F-B240-64B3AEAB8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FDDDB6-1295-4C27-860A-A90D3B7D4E72}" type="datetimeFigureOut">
              <a:rPr lang="en-US"/>
              <a:pPr>
                <a:defRPr/>
              </a:pPr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4A7D-DBF7-4778-961A-5A68E2BBB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A4C44-1CE7-438F-A210-564DCA45F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A89"/>
                </a:solidFill>
                <a:latin typeface="Calibri" panose="020F0502020204030204" pitchFamily="34" charset="0"/>
              </a:defRPr>
            </a:lvl1pPr>
          </a:lstStyle>
          <a:p>
            <a:fld id="{1961B11C-068C-4C4C-8791-537ED947FE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96C90-1271-41C7-977D-6182695B0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76401"/>
            <a:ext cx="7772400" cy="192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Moves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69651-D269-47FE-BB66-77D86A921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0" y="5181599"/>
            <a:ext cx="4038600" cy="124690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2:1-12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4E79-0F2A-49B5-90AF-E912AF9C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Faith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73CC-2341-4536-A003-13EA6C0B93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3600"/>
              </a:spcBef>
              <a:buNone/>
            </a:pPr>
            <a:r>
              <a:rPr lang="en-US" sz="5400" dirty="0">
                <a:solidFill>
                  <a:schemeClr val="bg1"/>
                </a:solidFill>
              </a:rPr>
              <a:t>Boldness</a:t>
            </a: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D0FD3-4991-4420-8FB6-A2E1CB4F6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b"/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Mark 11:22-23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11453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4E79-0F2A-49B5-90AF-E912AF9C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Faith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73CC-2341-4536-A003-13EA6C0B93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3600"/>
              </a:spcBef>
              <a:buNone/>
            </a:pPr>
            <a:r>
              <a:rPr lang="en-US" sz="5400" dirty="0">
                <a:solidFill>
                  <a:schemeClr val="bg1"/>
                </a:solidFill>
              </a:rPr>
              <a:t>Boldness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5400" dirty="0">
                <a:solidFill>
                  <a:schemeClr val="bg1"/>
                </a:solidFill>
              </a:rPr>
              <a:t>Care</a:t>
            </a: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D0FD3-4991-4420-8FB6-A2E1CB4F6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b"/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James 2:14-16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Matthew 25:34-40</a:t>
            </a:r>
          </a:p>
        </p:txBody>
      </p:sp>
    </p:spTree>
    <p:extLst>
      <p:ext uri="{BB962C8B-B14F-4D97-AF65-F5344CB8AC3E}">
        <p14:creationId xmlns:p14="http://schemas.microsoft.com/office/powerpoint/2010/main" val="40560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4E79-0F2A-49B5-90AF-E912AF9C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Faith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73CC-2341-4536-A003-13EA6C0B93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3600"/>
              </a:spcBef>
              <a:buNone/>
            </a:pPr>
            <a:r>
              <a:rPr lang="en-US" sz="5400" dirty="0">
                <a:solidFill>
                  <a:schemeClr val="bg1"/>
                </a:solidFill>
              </a:rPr>
              <a:t>Boldness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5400" dirty="0">
                <a:solidFill>
                  <a:schemeClr val="bg1"/>
                </a:solidFill>
              </a:rPr>
              <a:t>Care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5400" dirty="0">
                <a:solidFill>
                  <a:schemeClr val="bg1"/>
                </a:solidFill>
              </a:rPr>
              <a:t>Continue</a:t>
            </a: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D0FD3-4991-4420-8FB6-A2E1CB4F6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b"/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1Corinthians 10:13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Hebrews 13:5-6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1John 4:4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1John 5:4</a:t>
            </a:r>
          </a:p>
        </p:txBody>
      </p:sp>
    </p:spTree>
    <p:extLst>
      <p:ext uri="{BB962C8B-B14F-4D97-AF65-F5344CB8AC3E}">
        <p14:creationId xmlns:p14="http://schemas.microsoft.com/office/powerpoint/2010/main" val="166376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36EC-5346-45EF-A8B5-AA9852EC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814"/>
            <a:ext cx="8229600" cy="4524375"/>
          </a:xfrm>
        </p:spPr>
        <p:txBody>
          <a:bodyPr rtlCol="0" anchorCtr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Faith Working In You?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103</Words>
  <Application>Microsoft Office PowerPoint</Application>
  <PresentationFormat>Widescreen</PresentationFormat>
  <Paragraphs>31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Faith Moves</vt:lpstr>
      <vt:lpstr>Faith Moves</vt:lpstr>
      <vt:lpstr>Faith Moves</vt:lpstr>
      <vt:lpstr>Faith Moves</vt:lpstr>
      <vt:lpstr>Is Faith Working In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Moves</dc:title>
  <dc:creator>dleehend</dc:creator>
  <cp:lastModifiedBy>Dan Henderson</cp:lastModifiedBy>
  <cp:revision>4</cp:revision>
  <dcterms:created xsi:type="dcterms:W3CDTF">2010-07-25T00:08:07Z</dcterms:created>
  <dcterms:modified xsi:type="dcterms:W3CDTF">2018-12-08T21:24:23Z</dcterms:modified>
</cp:coreProperties>
</file>