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57" d="100"/>
          <a:sy n="57" d="100"/>
        </p:scale>
        <p:origin x="77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6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6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177D-094F-4BE8-B5A9-CE2237F62407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ABB42-E168-4ADB-9ADF-62761E774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80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19C9-C271-47CA-BF78-CE7151A50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959"/>
            <a:ext cx="9144000" cy="4322928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Challenges Confronting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822FF-F6C3-44B4-A783-AB60153E3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71279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2:1-3</a:t>
            </a:r>
          </a:p>
        </p:txBody>
      </p:sp>
    </p:spTree>
    <p:extLst>
      <p:ext uri="{BB962C8B-B14F-4D97-AF65-F5344CB8AC3E}">
        <p14:creationId xmlns:p14="http://schemas.microsoft.com/office/powerpoint/2010/main" val="358284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F395-F48C-4E21-88D5-DF69944F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Challenges Before Us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62A5-965B-4755-9897-8417ECFFFC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 Practices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C46BF-5E6D-484E-8D76-731FAED60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08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75942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F395-F48C-4E21-88D5-DF69944F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Challenges Before Us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62A5-965B-4755-9897-8417ECFFFC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 Practices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Leadership Roles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C46BF-5E6D-484E-8D76-731FAED60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08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11:3,8-9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14:33-35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2:11-12</a:t>
            </a:r>
          </a:p>
        </p:txBody>
      </p:sp>
    </p:spTree>
    <p:extLst>
      <p:ext uri="{BB962C8B-B14F-4D97-AF65-F5344CB8AC3E}">
        <p14:creationId xmlns:p14="http://schemas.microsoft.com/office/powerpoint/2010/main" val="280022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F395-F48C-4E21-88D5-DF69944F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Challenges Before Us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62A5-965B-4755-9897-8417ECFFFC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 Practices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Leadership Roles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Denominationalism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C46BF-5E6D-484E-8D76-731FAED60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08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1:10-13</a:t>
            </a:r>
          </a:p>
        </p:txBody>
      </p:sp>
    </p:spTree>
    <p:extLst>
      <p:ext uri="{BB962C8B-B14F-4D97-AF65-F5344CB8AC3E}">
        <p14:creationId xmlns:p14="http://schemas.microsoft.com/office/powerpoint/2010/main" val="55373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F395-F48C-4E21-88D5-DF69944F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295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Challenges Before Us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62A5-965B-4755-9897-8417ECFFFC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Worship Practices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Leadership Roles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Denominationalism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Weak Preaching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C46BF-5E6D-484E-8D76-731FAED60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008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4:3-4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30:9-11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5:30-31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3:14-16;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4:15-16</a:t>
            </a:r>
          </a:p>
        </p:txBody>
      </p:sp>
    </p:spTree>
    <p:extLst>
      <p:ext uri="{BB962C8B-B14F-4D97-AF65-F5344CB8AC3E}">
        <p14:creationId xmlns:p14="http://schemas.microsoft.com/office/powerpoint/2010/main" val="286441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72CA-E9A8-4E02-95DD-EEF2DEB2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148" y="356572"/>
            <a:ext cx="9497704" cy="6144857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We Must Meet The Challenge!</a:t>
            </a:r>
          </a:p>
        </p:txBody>
      </p:sp>
    </p:spTree>
    <p:extLst>
      <p:ext uri="{BB962C8B-B14F-4D97-AF65-F5344CB8AC3E}">
        <p14:creationId xmlns:p14="http://schemas.microsoft.com/office/powerpoint/2010/main" val="76684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Challenges Confronting The Church</vt:lpstr>
      <vt:lpstr>Challenges Before Us …</vt:lpstr>
      <vt:lpstr>Challenges Before Us …</vt:lpstr>
      <vt:lpstr>Challenges Before Us …</vt:lpstr>
      <vt:lpstr>Challenges Before Us …</vt:lpstr>
      <vt:lpstr>We Must Meet The Challenge!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Confronting the Church</dc:title>
  <dc:creator>Dan Henderson</dc:creator>
  <cp:lastModifiedBy>Dan Henderson</cp:lastModifiedBy>
  <cp:revision>2</cp:revision>
  <dcterms:created xsi:type="dcterms:W3CDTF">2019-01-13T01:38:11Z</dcterms:created>
  <dcterms:modified xsi:type="dcterms:W3CDTF">2019-01-13T01:52:45Z</dcterms:modified>
</cp:coreProperties>
</file>