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9DE-6D58-4A47-BF95-C924F137E05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C27-C323-4135-8C76-57D671A8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0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9DE-6D58-4A47-BF95-C924F137E05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C27-C323-4135-8C76-57D671A8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3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9DE-6D58-4A47-BF95-C924F137E05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C27-C323-4135-8C76-57D671A8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8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9DE-6D58-4A47-BF95-C924F137E05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C27-C323-4135-8C76-57D671A8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0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9DE-6D58-4A47-BF95-C924F137E05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C27-C323-4135-8C76-57D671A8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9DE-6D58-4A47-BF95-C924F137E05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C27-C323-4135-8C76-57D671A8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9DE-6D58-4A47-BF95-C924F137E05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C27-C323-4135-8C76-57D671A8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1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9DE-6D58-4A47-BF95-C924F137E05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C27-C323-4135-8C76-57D671A8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0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9DE-6D58-4A47-BF95-C924F137E05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C27-C323-4135-8C76-57D671A8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9DE-6D58-4A47-BF95-C924F137E05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C27-C323-4135-8C76-57D671A8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1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9DE-6D58-4A47-BF95-C924F137E05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C27-C323-4135-8C76-57D671A8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3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8E9DE-6D58-4A47-BF95-C924F137E05E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5FC27-C323-4135-8C76-57D671A8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3C2E7-2412-4EB7-9890-CB70244724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Forgiveness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ABF9F-972C-49DE-A7A0-8DA0FFD63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18</a:t>
            </a:r>
          </a:p>
        </p:txBody>
      </p:sp>
    </p:spTree>
    <p:extLst>
      <p:ext uri="{BB962C8B-B14F-4D97-AF65-F5344CB8AC3E}">
        <p14:creationId xmlns:p14="http://schemas.microsoft.com/office/powerpoint/2010/main" val="100971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1115F-F74C-4C01-909B-D4AC950C6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26C1E-F3E6-46FF-B1D5-CFF5FD1F7E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Restores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98788-399E-4882-A2DD-55EDDE0495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17:3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5:44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12:19-21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86:5</a:t>
            </a:r>
          </a:p>
        </p:txBody>
      </p:sp>
    </p:spTree>
    <p:extLst>
      <p:ext uri="{BB962C8B-B14F-4D97-AF65-F5344CB8AC3E}">
        <p14:creationId xmlns:p14="http://schemas.microsoft.com/office/powerpoint/2010/main" val="189851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1115F-F74C-4C01-909B-D4AC950C6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26C1E-F3E6-46FF-B1D5-CFF5FD1F7E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Restores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Continues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98788-399E-4882-A2DD-55EDDE0495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18:21-22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17:3-4</a:t>
            </a:r>
          </a:p>
        </p:txBody>
      </p:sp>
    </p:spTree>
    <p:extLst>
      <p:ext uri="{BB962C8B-B14F-4D97-AF65-F5344CB8AC3E}">
        <p14:creationId xmlns:p14="http://schemas.microsoft.com/office/powerpoint/2010/main" val="427056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1115F-F74C-4C01-909B-D4AC950C6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26C1E-F3E6-46FF-B1D5-CFF5FD1F7E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Restores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Continues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Paid Forward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98788-399E-4882-A2DD-55EDDE0495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18:23-35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6:14-15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5:8</a:t>
            </a:r>
          </a:p>
        </p:txBody>
      </p:sp>
    </p:spTree>
    <p:extLst>
      <p:ext uri="{BB962C8B-B14F-4D97-AF65-F5344CB8AC3E}">
        <p14:creationId xmlns:p14="http://schemas.microsoft.com/office/powerpoint/2010/main" val="39647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1115F-F74C-4C01-909B-D4AC950C6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26C1E-F3E6-46FF-B1D5-CFF5FD1F7E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Restores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Continues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Paid Forward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From Love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98788-399E-4882-A2DD-55EDDE0495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23:34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3:13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7:12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7:60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13:4-7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14:19</a:t>
            </a:r>
          </a:p>
        </p:txBody>
      </p:sp>
    </p:spTree>
    <p:extLst>
      <p:ext uri="{BB962C8B-B14F-4D97-AF65-F5344CB8AC3E}">
        <p14:creationId xmlns:p14="http://schemas.microsoft.com/office/powerpoint/2010/main" val="1289304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54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Forgiveness</vt:lpstr>
      <vt:lpstr>Forgiveness</vt:lpstr>
      <vt:lpstr>Forgiveness</vt:lpstr>
      <vt:lpstr>Forgiveness</vt:lpstr>
      <vt:lpstr>Forgiveness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</dc:title>
  <dc:creator>Dan Henderson</dc:creator>
  <cp:lastModifiedBy>Dan Henderson</cp:lastModifiedBy>
  <cp:revision>2</cp:revision>
  <dcterms:created xsi:type="dcterms:W3CDTF">2019-01-27T21:24:08Z</dcterms:created>
  <dcterms:modified xsi:type="dcterms:W3CDTF">2019-01-27T21:38:52Z</dcterms:modified>
</cp:coreProperties>
</file>