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9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7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8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9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9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2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3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24E1-7B03-4F57-9BF4-DA9071B73960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D2BB-3A5C-41C0-BCAB-BA45758E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64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1507-5899-4330-A4A5-99395D5FC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He Is Both!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7023E-6822-4E64-B59E-CD52FC287A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2:33-36</a:t>
            </a:r>
          </a:p>
        </p:txBody>
      </p:sp>
    </p:spTree>
    <p:extLst>
      <p:ext uri="{BB962C8B-B14F-4D97-AF65-F5344CB8AC3E}">
        <p14:creationId xmlns:p14="http://schemas.microsoft.com/office/powerpoint/2010/main" val="6651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DFBD-951A-4EF2-8FDC-AF7EBBCA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Both!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D12C-5281-45C5-AACC-86367B492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8223" y="1825625"/>
            <a:ext cx="575534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Lamb &amp; Lion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8F7E6-DE25-448B-A631-9AAC54989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1:29,36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5:6,8,12; 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5:5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49:9</a:t>
            </a:r>
          </a:p>
        </p:txBody>
      </p:sp>
    </p:spTree>
    <p:extLst>
      <p:ext uri="{BB962C8B-B14F-4D97-AF65-F5344CB8AC3E}">
        <p14:creationId xmlns:p14="http://schemas.microsoft.com/office/powerpoint/2010/main" val="427923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DFBD-951A-4EF2-8FDC-AF7EBBCA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Both!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D12C-5281-45C5-AACC-86367B492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8223" y="1825625"/>
            <a:ext cx="575534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Lamb &amp; Lion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Gave Grace &amp; Law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8F7E6-DE25-448B-A631-9AAC54989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33:22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</p:txBody>
      </p:sp>
    </p:spTree>
    <p:extLst>
      <p:ext uri="{BB962C8B-B14F-4D97-AF65-F5344CB8AC3E}">
        <p14:creationId xmlns:p14="http://schemas.microsoft.com/office/powerpoint/2010/main" val="261164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DFBD-951A-4EF2-8FDC-AF7EBBCA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Both!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D12C-5281-45C5-AACC-86367B492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8223" y="1825625"/>
            <a:ext cx="575534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Lamb &amp; Lion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Gave Grace &amp; Law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Brings Peace &amp; Division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8F7E6-DE25-448B-A631-9AAC54989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9:6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12:51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6:60,66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14:1-2</a:t>
            </a:r>
          </a:p>
        </p:txBody>
      </p:sp>
    </p:spTree>
    <p:extLst>
      <p:ext uri="{BB962C8B-B14F-4D97-AF65-F5344CB8AC3E}">
        <p14:creationId xmlns:p14="http://schemas.microsoft.com/office/powerpoint/2010/main" val="414220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DFBD-951A-4EF2-8FDC-AF7EBBCA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Both!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D12C-5281-45C5-AACC-86367B492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8223" y="1825625"/>
            <a:ext cx="575534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Lamb &amp; Lion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Gave Grace &amp; Law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Brings Peace &amp; Division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Savior &amp; Lord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8F7E6-DE25-448B-A631-9AAC54989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1:10</a:t>
            </a:r>
          </a:p>
        </p:txBody>
      </p:sp>
    </p:spTree>
    <p:extLst>
      <p:ext uri="{BB962C8B-B14F-4D97-AF65-F5344CB8AC3E}">
        <p14:creationId xmlns:p14="http://schemas.microsoft.com/office/powerpoint/2010/main" val="302436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He Is Both!</vt:lpstr>
      <vt:lpstr>Both!</vt:lpstr>
      <vt:lpstr>Both!</vt:lpstr>
      <vt:lpstr>Both!</vt:lpstr>
      <vt:lpstr>Both!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Is Both!</dc:title>
  <dc:creator>Dan Henderson</dc:creator>
  <cp:lastModifiedBy>Dan Henderson</cp:lastModifiedBy>
  <cp:revision>2</cp:revision>
  <dcterms:created xsi:type="dcterms:W3CDTF">2019-02-03T21:16:58Z</dcterms:created>
  <dcterms:modified xsi:type="dcterms:W3CDTF">2019-02-03T21:28:17Z</dcterms:modified>
</cp:coreProperties>
</file>