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1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4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1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6321-4A61-4737-A42A-6D02314F3C6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7A54-689A-4936-9E11-890EB60E3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19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1FE0-4AF3-4972-8B3C-F8957A287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136" y="268941"/>
            <a:ext cx="9847729" cy="3241022"/>
          </a:xfrm>
        </p:spPr>
        <p:txBody>
          <a:bodyPr anchor="ctr" anchorCtr="1">
            <a:normAutofit/>
          </a:bodyPr>
          <a:lstStyle/>
          <a:p>
            <a:r>
              <a:rPr lang="en-US" sz="8800" dirty="0"/>
              <a:t>Hindering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9B28F-8944-4132-BA87-5686CB7C3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5:1-7</a:t>
            </a:r>
          </a:p>
        </p:txBody>
      </p:sp>
    </p:spTree>
    <p:extLst>
      <p:ext uri="{BB962C8B-B14F-4D97-AF65-F5344CB8AC3E}">
        <p14:creationId xmlns:p14="http://schemas.microsoft.com/office/powerpoint/2010/main" val="195056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FFD6-9121-4ADB-8204-F0AA0B4B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Hinderances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ACAF3-E273-436F-B5DF-4B0A4243B4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Ignorance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2E10D-CB8F-4ED3-9330-105DA75330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3:13-17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4:17-19</a:t>
            </a:r>
          </a:p>
        </p:txBody>
      </p:sp>
    </p:spTree>
    <p:extLst>
      <p:ext uri="{BB962C8B-B14F-4D97-AF65-F5344CB8AC3E}">
        <p14:creationId xmlns:p14="http://schemas.microsoft.com/office/powerpoint/2010/main" val="329090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FFD6-9121-4ADB-8204-F0AA0B4B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Hinderances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ACAF3-E273-436F-B5DF-4B0A4243B4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Ignorance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Unbelief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2E10D-CB8F-4ED3-9330-105DA75330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20:12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3:12,18-19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4:11</a:t>
            </a:r>
          </a:p>
        </p:txBody>
      </p:sp>
    </p:spTree>
    <p:extLst>
      <p:ext uri="{BB962C8B-B14F-4D97-AF65-F5344CB8AC3E}">
        <p14:creationId xmlns:p14="http://schemas.microsoft.com/office/powerpoint/2010/main" val="385363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FFD6-9121-4ADB-8204-F0AA0B4B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Hinderances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ACAF3-E273-436F-B5DF-4B0A4243B4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Ignorance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Unbelief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Compromise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2E10D-CB8F-4ED3-9330-105DA75330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7:51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1:6-8</a:t>
            </a:r>
          </a:p>
        </p:txBody>
      </p:sp>
    </p:spTree>
    <p:extLst>
      <p:ext uri="{BB962C8B-B14F-4D97-AF65-F5344CB8AC3E}">
        <p14:creationId xmlns:p14="http://schemas.microsoft.com/office/powerpoint/2010/main" val="315504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FFD6-9121-4ADB-8204-F0AA0B4B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Hinderances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ACAF3-E273-436F-B5DF-4B0A4243B4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Ignorance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Unbelief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Compromise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Unfriendliness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2E10D-CB8F-4ED3-9330-105DA75330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3John 14</a:t>
            </a:r>
          </a:p>
        </p:txBody>
      </p:sp>
    </p:spTree>
    <p:extLst>
      <p:ext uri="{BB962C8B-B14F-4D97-AF65-F5344CB8AC3E}">
        <p14:creationId xmlns:p14="http://schemas.microsoft.com/office/powerpoint/2010/main" val="16158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FFD6-9121-4ADB-8204-F0AA0B4B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Hinderances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ACAF3-E273-436F-B5DF-4B0A4243B4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Ignorance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Unbelief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Compromise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Unfriendliness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Poor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2E10D-CB8F-4ED3-9330-105DA75330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3:8-12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13:15</a:t>
            </a:r>
          </a:p>
        </p:txBody>
      </p:sp>
    </p:spTree>
    <p:extLst>
      <p:ext uri="{BB962C8B-B14F-4D97-AF65-F5344CB8AC3E}">
        <p14:creationId xmlns:p14="http://schemas.microsoft.com/office/powerpoint/2010/main" val="334518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Hindering The Truth</vt:lpstr>
      <vt:lpstr>Hinderances …</vt:lpstr>
      <vt:lpstr>Hinderances …</vt:lpstr>
      <vt:lpstr>Hinderances …</vt:lpstr>
      <vt:lpstr>Hinderances …</vt:lpstr>
      <vt:lpstr>Hinderances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Hindering The Truth</dc:title>
  <dc:creator>Dan Henderson</dc:creator>
  <cp:lastModifiedBy>Dan Henderson</cp:lastModifiedBy>
  <cp:revision>2</cp:revision>
  <dcterms:created xsi:type="dcterms:W3CDTF">2019-03-31T19:07:31Z</dcterms:created>
  <dcterms:modified xsi:type="dcterms:W3CDTF">2019-03-31T19:18:09Z</dcterms:modified>
</cp:coreProperties>
</file>