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17A906FE-C195-48AF-B4D8-5FEA2E425DDD}"/>
    <pc:docChg chg="modSld">
      <pc:chgData name="Dan Henderson" userId="38d7bcbf436a3be6" providerId="LiveId" clId="{17A906FE-C195-48AF-B4D8-5FEA2E425DDD}" dt="2019-03-17T00:45:25.354" v="1" actId="14100"/>
      <pc:docMkLst>
        <pc:docMk/>
      </pc:docMkLst>
      <pc:sldChg chg="modSp">
        <pc:chgData name="Dan Henderson" userId="38d7bcbf436a3be6" providerId="LiveId" clId="{17A906FE-C195-48AF-B4D8-5FEA2E425DDD}" dt="2019-03-17T00:45:25.354" v="1" actId="14100"/>
        <pc:sldMkLst>
          <pc:docMk/>
          <pc:sldMk cId="1994688993" sldId="256"/>
        </pc:sldMkLst>
        <pc:spChg chg="mod">
          <ac:chgData name="Dan Henderson" userId="38d7bcbf436a3be6" providerId="LiveId" clId="{17A906FE-C195-48AF-B4D8-5FEA2E425DDD}" dt="2019-03-17T00:45:25.354" v="1" actId="14100"/>
          <ac:spMkLst>
            <pc:docMk/>
            <pc:sldMk cId="1994688993" sldId="256"/>
            <ac:spMk id="2" creationId="{77EBFFC9-C404-4313-8986-61E54EEE2D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4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0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7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9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1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2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0C67-6839-4ECD-A042-BF20E0BFA111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D808-7CC3-4565-8543-47E0C1C5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14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FFC9-C404-4313-8986-61E54EEE2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6176"/>
            <a:ext cx="9144000" cy="350968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Relationships</a:t>
            </a:r>
            <a:br>
              <a:rPr lang="en-US" sz="9600" dirty="0"/>
            </a:br>
            <a:r>
              <a:rPr lang="en-US" sz="9600" dirty="0"/>
              <a:t>Are Hard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29C37-7236-4FA2-BF02-0543DFC9F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66750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133</a:t>
            </a:r>
          </a:p>
        </p:txBody>
      </p:sp>
    </p:spTree>
    <p:extLst>
      <p:ext uri="{BB962C8B-B14F-4D97-AF65-F5344CB8AC3E}">
        <p14:creationId xmlns:p14="http://schemas.microsoft.com/office/powerpoint/2010/main" val="199468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16:28</a:t>
            </a:r>
          </a:p>
        </p:txBody>
      </p:sp>
    </p:spTree>
    <p:extLst>
      <p:ext uri="{BB962C8B-B14F-4D97-AF65-F5344CB8AC3E}">
        <p14:creationId xmlns:p14="http://schemas.microsoft.com/office/powerpoint/2010/main" val="139450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Communication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15:1,28</a:t>
            </a:r>
          </a:p>
        </p:txBody>
      </p:sp>
    </p:spTree>
    <p:extLst>
      <p:ext uri="{BB962C8B-B14F-4D97-AF65-F5344CB8AC3E}">
        <p14:creationId xmlns:p14="http://schemas.microsoft.com/office/powerpoint/2010/main" val="356836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Communication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Honesty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5468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24:26</a:t>
            </a:r>
          </a:p>
        </p:txBody>
      </p:sp>
    </p:spTree>
    <p:extLst>
      <p:ext uri="{BB962C8B-B14F-4D97-AF65-F5344CB8AC3E}">
        <p14:creationId xmlns:p14="http://schemas.microsoft.com/office/powerpoint/2010/main" val="177519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Communication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Honesty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Humility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2:3</a:t>
            </a:r>
          </a:p>
        </p:txBody>
      </p:sp>
    </p:spTree>
    <p:extLst>
      <p:ext uri="{BB962C8B-B14F-4D97-AF65-F5344CB8AC3E}">
        <p14:creationId xmlns:p14="http://schemas.microsoft.com/office/powerpoint/2010/main" val="237005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Communication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Honesty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Change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28:13</a:t>
            </a:r>
          </a:p>
        </p:txBody>
      </p:sp>
    </p:spTree>
    <p:extLst>
      <p:ext uri="{BB962C8B-B14F-4D97-AF65-F5344CB8AC3E}">
        <p14:creationId xmlns:p14="http://schemas.microsoft.com/office/powerpoint/2010/main" val="130790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6A30-B0FA-4000-B8F9-752ED605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Relationships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A021-1A2E-4271-B349-27510133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Communication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Honesty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Change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F639-215B-41E0-8AE4-6D150F5C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3:13</a:t>
            </a:r>
          </a:p>
        </p:txBody>
      </p:sp>
    </p:spTree>
    <p:extLst>
      <p:ext uri="{BB962C8B-B14F-4D97-AF65-F5344CB8AC3E}">
        <p14:creationId xmlns:p14="http://schemas.microsoft.com/office/powerpoint/2010/main" val="179568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Relationships Are Hard</vt:lpstr>
      <vt:lpstr>Relationships Require …</vt:lpstr>
      <vt:lpstr>Relationships Require …</vt:lpstr>
      <vt:lpstr>Relationships Require …</vt:lpstr>
      <vt:lpstr>Relationships Require …</vt:lpstr>
      <vt:lpstr>Relationships Require …</vt:lpstr>
      <vt:lpstr>Relationships Require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Are Hard</dc:title>
  <dc:creator>Dan Henderson</dc:creator>
  <cp:lastModifiedBy>Dan Henderson</cp:lastModifiedBy>
  <cp:revision>2</cp:revision>
  <dcterms:created xsi:type="dcterms:W3CDTF">2019-03-17T00:36:46Z</dcterms:created>
  <dcterms:modified xsi:type="dcterms:W3CDTF">2019-03-17T11:25:54Z</dcterms:modified>
</cp:coreProperties>
</file>