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57" d="100"/>
          <a:sy n="57" d="100"/>
        </p:scale>
        <p:origin x="82" y="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4C1F-A13F-414E-B9B8-314013343F00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44C4-CD7F-43DD-BFF9-1885218A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4C1F-A13F-414E-B9B8-314013343F00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44C4-CD7F-43DD-BFF9-1885218A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9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4C1F-A13F-414E-B9B8-314013343F00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44C4-CD7F-43DD-BFF9-1885218A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9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4C1F-A13F-414E-B9B8-314013343F00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44C4-CD7F-43DD-BFF9-1885218A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2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4C1F-A13F-414E-B9B8-314013343F00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44C4-CD7F-43DD-BFF9-1885218A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0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4C1F-A13F-414E-B9B8-314013343F00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44C4-CD7F-43DD-BFF9-1885218A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0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4C1F-A13F-414E-B9B8-314013343F00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44C4-CD7F-43DD-BFF9-1885218A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2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4C1F-A13F-414E-B9B8-314013343F00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44C4-CD7F-43DD-BFF9-1885218A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02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4C1F-A13F-414E-B9B8-314013343F00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44C4-CD7F-43DD-BFF9-1885218A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0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4C1F-A13F-414E-B9B8-314013343F00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44C4-CD7F-43DD-BFF9-1885218A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8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4C1F-A13F-414E-B9B8-314013343F00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44C4-CD7F-43DD-BFF9-1885218A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4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74C1F-A13F-414E-B9B8-314013343F00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B44C4-CD7F-43DD-BFF9-1885218A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812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CFD4F-0F06-461C-8DA3-83729B3E4E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Salt Of The Earth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CB6CC4-0632-4400-A811-FD85E53181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5:13-16</a:t>
            </a:r>
          </a:p>
        </p:txBody>
      </p:sp>
    </p:spTree>
    <p:extLst>
      <p:ext uri="{BB962C8B-B14F-4D97-AF65-F5344CB8AC3E}">
        <p14:creationId xmlns:p14="http://schemas.microsoft.com/office/powerpoint/2010/main" val="362981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D2EC5-A793-46CC-BF72-A0ADC249C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Salt Of The Earth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28472-B276-4465-BD75-9753F6619A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8037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Daniel &amp; Friends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Boaz, Naomi, Ruth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Mordecai, Esther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E26F1B-2D0E-48CA-B014-0415DDC1F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78061"/>
            <a:ext cx="5181600" cy="435133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Daniel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Ruth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Esther</a:t>
            </a:r>
          </a:p>
        </p:txBody>
      </p:sp>
    </p:spTree>
    <p:extLst>
      <p:ext uri="{BB962C8B-B14F-4D97-AF65-F5344CB8AC3E}">
        <p14:creationId xmlns:p14="http://schemas.microsoft.com/office/powerpoint/2010/main" val="1992695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D2EC5-A793-46CC-BF72-A0ADC249C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Salt Of The Earth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28472-B276-4465-BD75-9753F6619A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803775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Slave Girl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They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Some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E26F1B-2D0E-48CA-B014-0415DDC1F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78061"/>
            <a:ext cx="5181600" cy="435133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2Kings 5:2-3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8:4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11:19-20</a:t>
            </a:r>
          </a:p>
        </p:txBody>
      </p:sp>
    </p:spTree>
    <p:extLst>
      <p:ext uri="{BB962C8B-B14F-4D97-AF65-F5344CB8AC3E}">
        <p14:creationId xmlns:p14="http://schemas.microsoft.com/office/powerpoint/2010/main" val="253490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D2EC5-A793-46CC-BF72-A0ADC249C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Salt Of The Earth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28472-B276-4465-BD75-9753F6619A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8037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Lydia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Jason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Aquilla &amp; Priscilla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E26F1B-2D0E-48CA-B014-0415DDC1F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78061"/>
            <a:ext cx="5181600" cy="435133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16:14-15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17:5-9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18:2-3,18-19,26</a:t>
            </a:r>
          </a:p>
        </p:txBody>
      </p:sp>
    </p:spTree>
    <p:extLst>
      <p:ext uri="{BB962C8B-B14F-4D97-AF65-F5344CB8AC3E}">
        <p14:creationId xmlns:p14="http://schemas.microsoft.com/office/powerpoint/2010/main" val="2886861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D2EC5-A793-46CC-BF72-A0ADC249C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Salt Of The Earth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28472-B276-4465-BD75-9753F6619A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803775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Titius Justus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Onesimus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Gaius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E26F1B-2D0E-48CA-B014-0415DDC1F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78061"/>
            <a:ext cx="5181600" cy="435133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18:7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Philemon 10-11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3John 5-6</a:t>
            </a:r>
          </a:p>
        </p:txBody>
      </p:sp>
    </p:spTree>
    <p:extLst>
      <p:ext uri="{BB962C8B-B14F-4D97-AF65-F5344CB8AC3E}">
        <p14:creationId xmlns:p14="http://schemas.microsoft.com/office/powerpoint/2010/main" val="2203278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67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Salt Of The Earth</vt:lpstr>
      <vt:lpstr>Salt Of The Earth</vt:lpstr>
      <vt:lpstr>Salt Of The Earth</vt:lpstr>
      <vt:lpstr>Salt Of The Earth</vt:lpstr>
      <vt:lpstr>Salt Of The Earth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Salt Of The Earth</dc:title>
  <dc:creator>Dan Henderson</dc:creator>
  <cp:lastModifiedBy>Dan Henderson</cp:lastModifiedBy>
  <cp:revision>3</cp:revision>
  <dcterms:created xsi:type="dcterms:W3CDTF">2019-03-24T00:34:50Z</dcterms:created>
  <dcterms:modified xsi:type="dcterms:W3CDTF">2019-03-24T00:54:13Z</dcterms:modified>
</cp:coreProperties>
</file>