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EAA07384-5896-4BDA-ADC4-2F17760755BB}"/>
    <pc:docChg chg="custSel modSld">
      <pc:chgData name="Dan Henderson" userId="38d7bcbf436a3be6" providerId="LiveId" clId="{EAA07384-5896-4BDA-ADC4-2F17760755BB}" dt="2019-04-14T00:52:22.022" v="13" actId="20577"/>
      <pc:docMkLst>
        <pc:docMk/>
      </pc:docMkLst>
      <pc:sldChg chg="modSp">
        <pc:chgData name="Dan Henderson" userId="38d7bcbf436a3be6" providerId="LiveId" clId="{EAA07384-5896-4BDA-ADC4-2F17760755BB}" dt="2019-04-14T00:46:52.798" v="3" actId="313"/>
        <pc:sldMkLst>
          <pc:docMk/>
          <pc:sldMk cId="3621923575" sldId="256"/>
        </pc:sldMkLst>
        <pc:spChg chg="mod">
          <ac:chgData name="Dan Henderson" userId="38d7bcbf436a3be6" providerId="LiveId" clId="{EAA07384-5896-4BDA-ADC4-2F17760755BB}" dt="2019-04-14T00:46:52.798" v="3" actId="313"/>
          <ac:spMkLst>
            <pc:docMk/>
            <pc:sldMk cId="3621923575" sldId="256"/>
            <ac:spMk id="2" creationId="{04AEF759-AC78-4CD1-8A78-91CEDF8A3781}"/>
          </ac:spMkLst>
        </pc:spChg>
      </pc:sldChg>
      <pc:sldChg chg="modSp">
        <pc:chgData name="Dan Henderson" userId="38d7bcbf436a3be6" providerId="LiveId" clId="{EAA07384-5896-4BDA-ADC4-2F17760755BB}" dt="2019-04-14T00:52:03.125" v="8" actId="20577"/>
        <pc:sldMkLst>
          <pc:docMk/>
          <pc:sldMk cId="940311703" sldId="259"/>
        </pc:sldMkLst>
        <pc:spChg chg="mod">
          <ac:chgData name="Dan Henderson" userId="38d7bcbf436a3be6" providerId="LiveId" clId="{EAA07384-5896-4BDA-ADC4-2F17760755BB}" dt="2019-04-14T00:52:03.125" v="8" actId="20577"/>
          <ac:spMkLst>
            <pc:docMk/>
            <pc:sldMk cId="940311703" sldId="259"/>
            <ac:spMk id="4" creationId="{A503AE0A-6D04-4407-AFF1-53795B186B9A}"/>
          </ac:spMkLst>
        </pc:spChg>
      </pc:sldChg>
      <pc:sldChg chg="modSp">
        <pc:chgData name="Dan Henderson" userId="38d7bcbf436a3be6" providerId="LiveId" clId="{EAA07384-5896-4BDA-ADC4-2F17760755BB}" dt="2019-04-14T00:52:22.022" v="13" actId="20577"/>
        <pc:sldMkLst>
          <pc:docMk/>
          <pc:sldMk cId="3866772713" sldId="260"/>
        </pc:sldMkLst>
        <pc:spChg chg="mod">
          <ac:chgData name="Dan Henderson" userId="38d7bcbf436a3be6" providerId="LiveId" clId="{EAA07384-5896-4BDA-ADC4-2F17760755BB}" dt="2019-04-14T00:52:22.022" v="13" actId="20577"/>
          <ac:spMkLst>
            <pc:docMk/>
            <pc:sldMk cId="3866772713" sldId="260"/>
            <ac:spMk id="4" creationId="{A503AE0A-6D04-4407-AFF1-53795B186B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4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8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8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6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7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5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5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2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2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D41E-0BF2-4C4C-94AD-6553371836EF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AA461-5F90-4BDA-9F43-BE1C9743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0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EF759-AC78-4CD1-8A78-91CEDF8A37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“I AM WHO I AM”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FC149-E63C-4CBD-86A0-22E46912C4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Exodus 3:13-15</a:t>
            </a:r>
          </a:p>
        </p:txBody>
      </p:sp>
    </p:spTree>
    <p:extLst>
      <p:ext uri="{BB962C8B-B14F-4D97-AF65-F5344CB8AC3E}">
        <p14:creationId xmlns:p14="http://schemas.microsoft.com/office/powerpoint/2010/main" val="36219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0A0A-4CD7-4289-92AA-B82B9456C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314"/>
            <a:ext cx="6060141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I AM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3DA7B-30D6-4388-9368-E03601F25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5071" y="1690688"/>
            <a:ext cx="5181600" cy="47768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Provider &amp; Sustainer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3AE0A-6D04-4407-AFF1-53795B186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6671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15:1-5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6:35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4:10-14</a:t>
            </a:r>
          </a:p>
        </p:txBody>
      </p:sp>
    </p:spTree>
    <p:extLst>
      <p:ext uri="{BB962C8B-B14F-4D97-AF65-F5344CB8AC3E}">
        <p14:creationId xmlns:p14="http://schemas.microsoft.com/office/powerpoint/2010/main" val="52774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0A0A-4CD7-4289-92AA-B82B9456C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314"/>
            <a:ext cx="6060141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I AM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3DA7B-30D6-4388-9368-E03601F25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5071" y="1690688"/>
            <a:ext cx="5181600" cy="47768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Provider &amp; Sustainer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Guide &amp; Protector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3AE0A-6D04-4407-AFF1-53795B186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6671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15:1-5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6:35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4:10-14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10:7-15</a:t>
            </a:r>
          </a:p>
        </p:txBody>
      </p:sp>
    </p:spTree>
    <p:extLst>
      <p:ext uri="{BB962C8B-B14F-4D97-AF65-F5344CB8AC3E}">
        <p14:creationId xmlns:p14="http://schemas.microsoft.com/office/powerpoint/2010/main" val="144625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0A0A-4CD7-4289-92AA-B82B9456C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314"/>
            <a:ext cx="6060141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I AM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3DA7B-30D6-4388-9368-E03601F25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5071" y="1690688"/>
            <a:ext cx="5181600" cy="47768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Provider &amp; Sustainer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Guide &amp; Protector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Light &amp; Direction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3AE0A-6D04-4407-AFF1-53795B186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6671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15:1-5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6:35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4:10-14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10:7-15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8:12; 9:5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14:6</a:t>
            </a:r>
          </a:p>
        </p:txBody>
      </p:sp>
    </p:spTree>
    <p:extLst>
      <p:ext uri="{BB962C8B-B14F-4D97-AF65-F5344CB8AC3E}">
        <p14:creationId xmlns:p14="http://schemas.microsoft.com/office/powerpoint/2010/main" val="94031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0A0A-4CD7-4289-92AA-B82B9456C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314"/>
            <a:ext cx="6060141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I AM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3DA7B-30D6-4388-9368-E03601F25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5071" y="1690688"/>
            <a:ext cx="5181600" cy="47768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Provider &amp; Sustainer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Guide &amp; Protector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Light &amp; Direction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Life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3AE0A-6D04-4407-AFF1-53795B186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6671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15:1-5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6:35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4:10-14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10:7-15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8:12; 9:5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11:25-26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8:24,28</a:t>
            </a:r>
          </a:p>
        </p:txBody>
      </p:sp>
    </p:spTree>
    <p:extLst>
      <p:ext uri="{BB962C8B-B14F-4D97-AF65-F5344CB8AC3E}">
        <p14:creationId xmlns:p14="http://schemas.microsoft.com/office/powerpoint/2010/main" val="386677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95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“I AM WHO I AM”</vt:lpstr>
      <vt:lpstr>I AM …</vt:lpstr>
      <vt:lpstr>I AM …</vt:lpstr>
      <vt:lpstr>I AM …</vt:lpstr>
      <vt:lpstr>I AM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WHO I AM</dc:title>
  <dc:creator>Dan Henderson</dc:creator>
  <cp:lastModifiedBy>Dan Henderson</cp:lastModifiedBy>
  <cp:revision>2</cp:revision>
  <dcterms:created xsi:type="dcterms:W3CDTF">2019-04-14T00:31:51Z</dcterms:created>
  <dcterms:modified xsi:type="dcterms:W3CDTF">2019-04-14T00:52:32Z</dcterms:modified>
</cp:coreProperties>
</file>