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5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5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2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1F93-F6C3-4352-B93E-06944453FA4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E079-6E25-4343-BE61-BBBCEE3B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91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1D1F-9DD7-402C-A940-8AF5358D9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6B93B-54BB-4244-819C-F2DACB4B9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1:5-8</a:t>
            </a:r>
          </a:p>
        </p:txBody>
      </p:sp>
    </p:spTree>
    <p:extLst>
      <p:ext uri="{BB962C8B-B14F-4D97-AF65-F5344CB8AC3E}">
        <p14:creationId xmlns:p14="http://schemas.microsoft.com/office/powerpoint/2010/main" val="34196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0931-DF38-4ED0-9A34-8A7C8FE6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E0AA-92D3-4E9D-BE46-F8B4F19A3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Urged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DD66B-C08C-4408-949E-8CF99C036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12:31</a:t>
            </a:r>
          </a:p>
        </p:txBody>
      </p:sp>
    </p:spTree>
    <p:extLst>
      <p:ext uri="{BB962C8B-B14F-4D97-AF65-F5344CB8AC3E}">
        <p14:creationId xmlns:p14="http://schemas.microsoft.com/office/powerpoint/2010/main" val="332622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0931-DF38-4ED0-9A34-8A7C8FE6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E0AA-92D3-4E9D-BE46-F8B4F19A3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Urged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Defined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DD66B-C08C-4408-949E-8CF99C036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13</a:t>
            </a:r>
          </a:p>
        </p:txBody>
      </p:sp>
    </p:spTree>
    <p:extLst>
      <p:ext uri="{BB962C8B-B14F-4D97-AF65-F5344CB8AC3E}">
        <p14:creationId xmlns:p14="http://schemas.microsoft.com/office/powerpoint/2010/main" val="73676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0931-DF38-4ED0-9A34-8A7C8FE6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E0AA-92D3-4E9D-BE46-F8B4F19A3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Urged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Exemplified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DD66B-C08C-4408-949E-8CF99C036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5:6-8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5:43-48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12:18-21</a:t>
            </a:r>
          </a:p>
        </p:txBody>
      </p:sp>
    </p:spTree>
    <p:extLst>
      <p:ext uri="{BB962C8B-B14F-4D97-AF65-F5344CB8AC3E}">
        <p14:creationId xmlns:p14="http://schemas.microsoft.com/office/powerpoint/2010/main" val="101704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0931-DF38-4ED0-9A34-8A7C8FE6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E0AA-92D3-4E9D-BE46-F8B4F19A3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Urged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Defined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Exemplified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Commanded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DD66B-C08C-4408-949E-8CF99C036B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382494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Love</vt:lpstr>
      <vt:lpstr>Love</vt:lpstr>
      <vt:lpstr>Love</vt:lpstr>
      <vt:lpstr>Love</vt:lpstr>
      <vt:lpstr>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</dc:title>
  <dc:creator>Dan Henderson</dc:creator>
  <cp:lastModifiedBy>Dan Henderson</cp:lastModifiedBy>
  <cp:revision>1</cp:revision>
  <dcterms:created xsi:type="dcterms:W3CDTF">2019-04-07T20:25:27Z</dcterms:created>
  <dcterms:modified xsi:type="dcterms:W3CDTF">2019-04-07T20:32:46Z</dcterms:modified>
</cp:coreProperties>
</file>